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diagrams/data4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1" r:id="rId1"/>
  </p:sldMasterIdLst>
  <p:notesMasterIdLst>
    <p:notesMasterId r:id="rId44"/>
  </p:notesMasterIdLst>
  <p:sldIdLst>
    <p:sldId id="256" r:id="rId2"/>
    <p:sldId id="299" r:id="rId3"/>
    <p:sldId id="339" r:id="rId4"/>
    <p:sldId id="262" r:id="rId5"/>
    <p:sldId id="345" r:id="rId6"/>
    <p:sldId id="351" r:id="rId7"/>
    <p:sldId id="347" r:id="rId8"/>
    <p:sldId id="353" r:id="rId9"/>
    <p:sldId id="354" r:id="rId10"/>
    <p:sldId id="355" r:id="rId11"/>
    <p:sldId id="346" r:id="rId12"/>
    <p:sldId id="337" r:id="rId13"/>
    <p:sldId id="356" r:id="rId14"/>
    <p:sldId id="358" r:id="rId15"/>
    <p:sldId id="343" r:id="rId16"/>
    <p:sldId id="309" r:id="rId17"/>
    <p:sldId id="357" r:id="rId18"/>
    <p:sldId id="359" r:id="rId19"/>
    <p:sldId id="265" r:id="rId20"/>
    <p:sldId id="336" r:id="rId21"/>
    <p:sldId id="360" r:id="rId22"/>
    <p:sldId id="362" r:id="rId23"/>
    <p:sldId id="364" r:id="rId24"/>
    <p:sldId id="368" r:id="rId25"/>
    <p:sldId id="363" r:id="rId26"/>
    <p:sldId id="365" r:id="rId27"/>
    <p:sldId id="366" r:id="rId28"/>
    <p:sldId id="369" r:id="rId29"/>
    <p:sldId id="371" r:id="rId30"/>
    <p:sldId id="367" r:id="rId31"/>
    <p:sldId id="372" r:id="rId32"/>
    <p:sldId id="383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8235AE-4C38-4C16-AAE8-E5DB9181E816}">
          <p14:sldIdLst>
            <p14:sldId id="256"/>
            <p14:sldId id="299"/>
            <p14:sldId id="339"/>
            <p14:sldId id="262"/>
            <p14:sldId id="345"/>
            <p14:sldId id="351"/>
            <p14:sldId id="347"/>
            <p14:sldId id="353"/>
            <p14:sldId id="354"/>
            <p14:sldId id="355"/>
            <p14:sldId id="346"/>
            <p14:sldId id="337"/>
            <p14:sldId id="356"/>
            <p14:sldId id="358"/>
            <p14:sldId id="343"/>
            <p14:sldId id="309"/>
            <p14:sldId id="357"/>
            <p14:sldId id="359"/>
            <p14:sldId id="265"/>
            <p14:sldId id="336"/>
            <p14:sldId id="360"/>
            <p14:sldId id="362"/>
            <p14:sldId id="364"/>
            <p14:sldId id="368"/>
            <p14:sldId id="363"/>
            <p14:sldId id="365"/>
            <p14:sldId id="366"/>
            <p14:sldId id="369"/>
            <p14:sldId id="371"/>
            <p14:sldId id="367"/>
            <p14:sldId id="372"/>
            <p14:sldId id="383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Sorin Stupariu" userId="9325f0a2-807e-4494-81c6-34e78a3af472" providerId="ADAL" clId="{8357912E-5E7B-41F1-B99C-93CBB372427B}"/>
    <pc:docChg chg="modSld">
      <pc:chgData name="Mihai Sorin Stupariu" userId="9325f0a2-807e-4494-81c6-34e78a3af472" providerId="ADAL" clId="{8357912E-5E7B-41F1-B99C-93CBB372427B}" dt="2024-03-17T18:46:42.125" v="1" actId="20577"/>
      <pc:docMkLst>
        <pc:docMk/>
      </pc:docMkLst>
      <pc:sldChg chg="modSp mod">
        <pc:chgData name="Mihai Sorin Stupariu" userId="9325f0a2-807e-4494-81c6-34e78a3af472" providerId="ADAL" clId="{8357912E-5E7B-41F1-B99C-93CBB372427B}" dt="2024-03-17T18:46:42.125" v="1" actId="20577"/>
        <pc:sldMkLst>
          <pc:docMk/>
          <pc:sldMk cId="3840909421" sldId="256"/>
        </pc:sldMkLst>
        <pc:spChg chg="mod">
          <ac:chgData name="Mihai Sorin Stupariu" userId="9325f0a2-807e-4494-81c6-34e78a3af472" providerId="ADAL" clId="{8357912E-5E7B-41F1-B99C-93CBB372427B}" dt="2024-03-17T18:46:42.125" v="1" actId="20577"/>
          <ac:spMkLst>
            <pc:docMk/>
            <pc:sldMk cId="3840909421" sldId="256"/>
            <ac:spMk id="3" creationId="{E9CB0EF9-0780-DB11-85D8-1EED3A2A3FD0}"/>
          </ac:spMkLst>
        </pc:spChg>
      </pc:sldChg>
    </pc:docChg>
  </pc:docChgLst>
</pc:chgInfo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D40EA-B62C-42F3-8A14-749B72209AF1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449AA93-F16D-4C53-858C-B4317B36704F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gm:t>
    </dgm:pt>
    <dgm:pt modelId="{C2EA2FB6-CF44-453B-8040-23BA2FB16619}" type="parTrans" cxnId="{9DAA5942-7B72-460C-A528-C8B7442CD8FD}">
      <dgm:prSet/>
      <dgm:spPr/>
      <dgm:t>
        <a:bodyPr/>
        <a:lstStyle/>
        <a:p>
          <a:endParaRPr lang="en-US" sz="1600"/>
        </a:p>
      </dgm:t>
    </dgm:pt>
    <dgm:pt modelId="{9DCECE12-2DD5-469A-817F-91CBF4B3E4AB}" type="sibTrans" cxnId="{9DAA5942-7B72-460C-A528-C8B7442CD8FD}">
      <dgm:prSet/>
      <dgm:spPr/>
      <dgm:t>
        <a:bodyPr/>
        <a:lstStyle/>
        <a:p>
          <a:endParaRPr lang="en-US"/>
        </a:p>
      </dgm:t>
    </dgm:pt>
    <dgm:pt modelId="{EA11EC18-831F-4F1C-9478-B91B106AA56A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DAA819-68A6-41B2-B6E8-428FD4321EDD}" type="parTrans" cxnId="{2215EDBE-0703-4E25-8684-2E073DAD08A8}">
      <dgm:prSet/>
      <dgm:spPr/>
      <dgm:t>
        <a:bodyPr/>
        <a:lstStyle/>
        <a:p>
          <a:endParaRPr lang="en-US" sz="1600"/>
        </a:p>
      </dgm:t>
    </dgm:pt>
    <dgm:pt modelId="{1F231C1F-9EBE-455A-B08E-8EE15C32B023}" type="sibTrans" cxnId="{2215EDBE-0703-4E25-8684-2E073DAD08A8}">
      <dgm:prSet/>
      <dgm:spPr/>
      <dgm:t>
        <a:bodyPr/>
        <a:lstStyle/>
        <a:p>
          <a:endParaRPr lang="en-US"/>
        </a:p>
      </dgm:t>
    </dgm:pt>
    <dgm:pt modelId="{151861CF-A383-41A4-A726-AA682B2AB720}">
      <dgm:prSet/>
      <dgm:spPr/>
      <dgm:t>
        <a:bodyPr/>
        <a:lstStyle/>
        <a:p>
          <a:r>
            <a:rPr lang="ro-RO" b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b="0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b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34258B-82A2-4D80-AC73-AABB4A4B7787}" type="parTrans" cxnId="{F9DA16B6-9CE1-45F0-9665-79F2A5AAA32F}">
      <dgm:prSet/>
      <dgm:spPr/>
      <dgm:t>
        <a:bodyPr/>
        <a:lstStyle/>
        <a:p>
          <a:endParaRPr lang="en-US" sz="1600"/>
        </a:p>
      </dgm:t>
    </dgm:pt>
    <dgm:pt modelId="{14C6ADF9-77AF-4959-A22A-9113C4FC22BC}" type="sibTrans" cxnId="{F9DA16B6-9CE1-45F0-9665-79F2A5AAA32F}">
      <dgm:prSet/>
      <dgm:spPr/>
      <dgm:t>
        <a:bodyPr/>
        <a:lstStyle/>
        <a:p>
          <a:endParaRPr lang="en-US"/>
        </a:p>
      </dgm:t>
    </dgm:pt>
    <dgm:pt modelId="{3DB914EB-9DDA-4132-889A-F547513F4CF0}">
      <dgm:prSet/>
      <dgm:spPr/>
      <dgm:t>
        <a:bodyPr/>
        <a:lstStyle/>
        <a:p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b="0" i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196D71-5A7B-4D53-BF54-7332ED52760E}" type="parTrans" cxnId="{1BB4421C-A850-4319-9C4C-4D36FB7CA54F}">
      <dgm:prSet/>
      <dgm:spPr/>
      <dgm:t>
        <a:bodyPr/>
        <a:lstStyle/>
        <a:p>
          <a:endParaRPr lang="en-US" sz="1600"/>
        </a:p>
      </dgm:t>
    </dgm:pt>
    <dgm:pt modelId="{7982089E-BFDF-437E-AB6F-32629628B52B}" type="sibTrans" cxnId="{1BB4421C-A850-4319-9C4C-4D36FB7CA54F}">
      <dgm:prSet/>
      <dgm:spPr/>
      <dgm:t>
        <a:bodyPr/>
        <a:lstStyle/>
        <a:p>
          <a:endParaRPr lang="en-US"/>
        </a:p>
      </dgm:t>
    </dgm:pt>
    <dgm:pt modelId="{320174FF-2818-4485-B0A5-AFEEA22A7D39}" type="pres">
      <dgm:prSet presAssocID="{D85D40EA-B62C-42F3-8A14-749B72209AF1}" presName="vert0" presStyleCnt="0">
        <dgm:presLayoutVars>
          <dgm:dir/>
          <dgm:animOne val="branch"/>
          <dgm:animLvl val="lvl"/>
        </dgm:presLayoutVars>
      </dgm:prSet>
      <dgm:spPr/>
    </dgm:pt>
    <dgm:pt modelId="{1B1585B3-47F7-4711-B243-4229685E248F}" type="pres">
      <dgm:prSet presAssocID="{A449AA93-F16D-4C53-858C-B4317B36704F}" presName="thickLine" presStyleLbl="alignNode1" presStyleIdx="0" presStyleCnt="4"/>
      <dgm:spPr/>
    </dgm:pt>
    <dgm:pt modelId="{21CBA0B7-FA7F-4823-815A-73375AB0899D}" type="pres">
      <dgm:prSet presAssocID="{A449AA93-F16D-4C53-858C-B4317B36704F}" presName="horz1" presStyleCnt="0"/>
      <dgm:spPr/>
    </dgm:pt>
    <dgm:pt modelId="{1CAEA323-F758-4F8A-8272-A05F881B1AC2}" type="pres">
      <dgm:prSet presAssocID="{A449AA93-F16D-4C53-858C-B4317B36704F}" presName="tx1" presStyleLbl="revTx" presStyleIdx="0" presStyleCnt="4"/>
      <dgm:spPr/>
    </dgm:pt>
    <dgm:pt modelId="{4223348C-47A9-4BDC-A8F5-06666F39C0AC}" type="pres">
      <dgm:prSet presAssocID="{A449AA93-F16D-4C53-858C-B4317B36704F}" presName="vert1" presStyleCnt="0"/>
      <dgm:spPr/>
    </dgm:pt>
    <dgm:pt modelId="{154270D9-90E9-46AC-96BD-169BB70C92DA}" type="pres">
      <dgm:prSet presAssocID="{EA11EC18-831F-4F1C-9478-B91B106AA56A}" presName="thickLine" presStyleLbl="alignNode1" presStyleIdx="1" presStyleCnt="4"/>
      <dgm:spPr/>
    </dgm:pt>
    <dgm:pt modelId="{B080F3E6-A5A8-44D1-B919-0DFAD978E066}" type="pres">
      <dgm:prSet presAssocID="{EA11EC18-831F-4F1C-9478-B91B106AA56A}" presName="horz1" presStyleCnt="0"/>
      <dgm:spPr/>
    </dgm:pt>
    <dgm:pt modelId="{04A91696-FE7F-4847-94CE-2A8EB68555EA}" type="pres">
      <dgm:prSet presAssocID="{EA11EC18-831F-4F1C-9478-B91B106AA56A}" presName="tx1" presStyleLbl="revTx" presStyleIdx="1" presStyleCnt="4"/>
      <dgm:spPr/>
    </dgm:pt>
    <dgm:pt modelId="{AB0E1E87-D915-46F3-8B6A-2FE79007F14D}" type="pres">
      <dgm:prSet presAssocID="{EA11EC18-831F-4F1C-9478-B91B106AA56A}" presName="vert1" presStyleCnt="0"/>
      <dgm:spPr/>
    </dgm:pt>
    <dgm:pt modelId="{0D8A3FF3-F8CD-4240-98F2-66D96E7E4351}" type="pres">
      <dgm:prSet presAssocID="{151861CF-A383-41A4-A726-AA682B2AB720}" presName="thickLine" presStyleLbl="alignNode1" presStyleIdx="2" presStyleCnt="4"/>
      <dgm:spPr/>
    </dgm:pt>
    <dgm:pt modelId="{8E067B65-68D6-403F-AA8F-E5D9BF4B6E56}" type="pres">
      <dgm:prSet presAssocID="{151861CF-A383-41A4-A726-AA682B2AB720}" presName="horz1" presStyleCnt="0"/>
      <dgm:spPr/>
    </dgm:pt>
    <dgm:pt modelId="{FB0ADD8E-606E-4A67-9F44-07AED5165A82}" type="pres">
      <dgm:prSet presAssocID="{151861CF-A383-41A4-A726-AA682B2AB720}" presName="tx1" presStyleLbl="revTx" presStyleIdx="2" presStyleCnt="4"/>
      <dgm:spPr/>
    </dgm:pt>
    <dgm:pt modelId="{16F5A4CD-84D6-4EDE-A2DB-B3ED25DAE384}" type="pres">
      <dgm:prSet presAssocID="{151861CF-A383-41A4-A726-AA682B2AB720}" presName="vert1" presStyleCnt="0"/>
      <dgm:spPr/>
    </dgm:pt>
    <dgm:pt modelId="{EDA4067C-8B95-48B4-AE84-996A6BBF5883}" type="pres">
      <dgm:prSet presAssocID="{3DB914EB-9DDA-4132-889A-F547513F4CF0}" presName="thickLine" presStyleLbl="alignNode1" presStyleIdx="3" presStyleCnt="4"/>
      <dgm:spPr/>
    </dgm:pt>
    <dgm:pt modelId="{3A5BB2AB-9BFA-429F-A684-2B9E38EB096B}" type="pres">
      <dgm:prSet presAssocID="{3DB914EB-9DDA-4132-889A-F547513F4CF0}" presName="horz1" presStyleCnt="0"/>
      <dgm:spPr/>
    </dgm:pt>
    <dgm:pt modelId="{F3BF6AA3-A835-43FB-A804-AE1197C5EBEC}" type="pres">
      <dgm:prSet presAssocID="{3DB914EB-9DDA-4132-889A-F547513F4CF0}" presName="tx1" presStyleLbl="revTx" presStyleIdx="3" presStyleCnt="4"/>
      <dgm:spPr/>
    </dgm:pt>
    <dgm:pt modelId="{1958D3E7-8A63-4B14-8487-CFDA378BAFBE}" type="pres">
      <dgm:prSet presAssocID="{3DB914EB-9DDA-4132-889A-F547513F4CF0}" presName="vert1" presStyleCnt="0"/>
      <dgm:spPr/>
    </dgm:pt>
  </dgm:ptLst>
  <dgm:cxnLst>
    <dgm:cxn modelId="{3CB4B005-E43C-4768-A4D4-833C13B34783}" type="presOf" srcId="{A449AA93-F16D-4C53-858C-B4317B36704F}" destId="{1CAEA323-F758-4F8A-8272-A05F881B1AC2}" srcOrd="0" destOrd="0" presId="urn:microsoft.com/office/officeart/2008/layout/LinedList"/>
    <dgm:cxn modelId="{EA3BF009-5ABA-426F-8884-D1F4ABCDBD98}" type="presOf" srcId="{3DB914EB-9DDA-4132-889A-F547513F4CF0}" destId="{F3BF6AA3-A835-43FB-A804-AE1197C5EBEC}" srcOrd="0" destOrd="0" presId="urn:microsoft.com/office/officeart/2008/layout/LinedList"/>
    <dgm:cxn modelId="{1BB4421C-A850-4319-9C4C-4D36FB7CA54F}" srcId="{D85D40EA-B62C-42F3-8A14-749B72209AF1}" destId="{3DB914EB-9DDA-4132-889A-F547513F4CF0}" srcOrd="3" destOrd="0" parTransId="{A2196D71-5A7B-4D53-BF54-7332ED52760E}" sibTransId="{7982089E-BFDF-437E-AB6F-32629628B52B}"/>
    <dgm:cxn modelId="{47DB305E-2196-4CC1-AB90-1FF58868EF6A}" type="presOf" srcId="{D85D40EA-B62C-42F3-8A14-749B72209AF1}" destId="{320174FF-2818-4485-B0A5-AFEEA22A7D39}" srcOrd="0" destOrd="0" presId="urn:microsoft.com/office/officeart/2008/layout/LinedList"/>
    <dgm:cxn modelId="{9DAA5942-7B72-460C-A528-C8B7442CD8FD}" srcId="{D85D40EA-B62C-42F3-8A14-749B72209AF1}" destId="{A449AA93-F16D-4C53-858C-B4317B36704F}" srcOrd="0" destOrd="0" parTransId="{C2EA2FB6-CF44-453B-8040-23BA2FB16619}" sibTransId="{9DCECE12-2DD5-469A-817F-91CBF4B3E4AB}"/>
    <dgm:cxn modelId="{BA9E8B69-9D73-49B8-932C-82C5798A6512}" type="presOf" srcId="{151861CF-A383-41A4-A726-AA682B2AB720}" destId="{FB0ADD8E-606E-4A67-9F44-07AED5165A82}" srcOrd="0" destOrd="0" presId="urn:microsoft.com/office/officeart/2008/layout/LinedList"/>
    <dgm:cxn modelId="{F9DA16B6-9CE1-45F0-9665-79F2A5AAA32F}" srcId="{D85D40EA-B62C-42F3-8A14-749B72209AF1}" destId="{151861CF-A383-41A4-A726-AA682B2AB720}" srcOrd="2" destOrd="0" parTransId="{7534258B-82A2-4D80-AC73-AABB4A4B7787}" sibTransId="{14C6ADF9-77AF-4959-A22A-9113C4FC22BC}"/>
    <dgm:cxn modelId="{2215EDBE-0703-4E25-8684-2E073DAD08A8}" srcId="{D85D40EA-B62C-42F3-8A14-749B72209AF1}" destId="{EA11EC18-831F-4F1C-9478-B91B106AA56A}" srcOrd="1" destOrd="0" parTransId="{D0DAA819-68A6-41B2-B6E8-428FD4321EDD}" sibTransId="{1F231C1F-9EBE-455A-B08E-8EE15C32B023}"/>
    <dgm:cxn modelId="{8B16FEBE-DD87-464E-88B6-92D241A5E3D8}" type="presOf" srcId="{EA11EC18-831F-4F1C-9478-B91B106AA56A}" destId="{04A91696-FE7F-4847-94CE-2A8EB68555EA}" srcOrd="0" destOrd="0" presId="urn:microsoft.com/office/officeart/2008/layout/LinedList"/>
    <dgm:cxn modelId="{12CFAEA7-718B-47E7-B07C-F9B7CF5D5350}" type="presParOf" srcId="{320174FF-2818-4485-B0A5-AFEEA22A7D39}" destId="{1B1585B3-47F7-4711-B243-4229685E248F}" srcOrd="0" destOrd="0" presId="urn:microsoft.com/office/officeart/2008/layout/LinedList"/>
    <dgm:cxn modelId="{06CF6CC2-A762-49F1-8288-17671BCFDB49}" type="presParOf" srcId="{320174FF-2818-4485-B0A5-AFEEA22A7D39}" destId="{21CBA0B7-FA7F-4823-815A-73375AB0899D}" srcOrd="1" destOrd="0" presId="urn:microsoft.com/office/officeart/2008/layout/LinedList"/>
    <dgm:cxn modelId="{62A1C1AC-4D3E-4ECC-99C3-C4F5A8FBEA85}" type="presParOf" srcId="{21CBA0B7-FA7F-4823-815A-73375AB0899D}" destId="{1CAEA323-F758-4F8A-8272-A05F881B1AC2}" srcOrd="0" destOrd="0" presId="urn:microsoft.com/office/officeart/2008/layout/LinedList"/>
    <dgm:cxn modelId="{7B35B35F-A5A5-4CDB-9F4B-F91FE09A1B40}" type="presParOf" srcId="{21CBA0B7-FA7F-4823-815A-73375AB0899D}" destId="{4223348C-47A9-4BDC-A8F5-06666F39C0AC}" srcOrd="1" destOrd="0" presId="urn:microsoft.com/office/officeart/2008/layout/LinedList"/>
    <dgm:cxn modelId="{14319348-8F4B-4327-B701-F25B916D0B39}" type="presParOf" srcId="{320174FF-2818-4485-B0A5-AFEEA22A7D39}" destId="{154270D9-90E9-46AC-96BD-169BB70C92DA}" srcOrd="2" destOrd="0" presId="urn:microsoft.com/office/officeart/2008/layout/LinedList"/>
    <dgm:cxn modelId="{76059C21-0905-438E-B8A9-FACBAE526D5F}" type="presParOf" srcId="{320174FF-2818-4485-B0A5-AFEEA22A7D39}" destId="{B080F3E6-A5A8-44D1-B919-0DFAD978E066}" srcOrd="3" destOrd="0" presId="urn:microsoft.com/office/officeart/2008/layout/LinedList"/>
    <dgm:cxn modelId="{1086A73D-9515-4991-9261-8D8717FC256A}" type="presParOf" srcId="{B080F3E6-A5A8-44D1-B919-0DFAD978E066}" destId="{04A91696-FE7F-4847-94CE-2A8EB68555EA}" srcOrd="0" destOrd="0" presId="urn:microsoft.com/office/officeart/2008/layout/LinedList"/>
    <dgm:cxn modelId="{252F83AA-420F-4225-8EA3-75EDA8166880}" type="presParOf" srcId="{B080F3E6-A5A8-44D1-B919-0DFAD978E066}" destId="{AB0E1E87-D915-46F3-8B6A-2FE79007F14D}" srcOrd="1" destOrd="0" presId="urn:microsoft.com/office/officeart/2008/layout/LinedList"/>
    <dgm:cxn modelId="{E2610C6A-759F-4B12-B550-F50DB79C941B}" type="presParOf" srcId="{320174FF-2818-4485-B0A5-AFEEA22A7D39}" destId="{0D8A3FF3-F8CD-4240-98F2-66D96E7E4351}" srcOrd="4" destOrd="0" presId="urn:microsoft.com/office/officeart/2008/layout/LinedList"/>
    <dgm:cxn modelId="{04BAEAA2-1DA8-4C12-BDC0-F6EC61A62852}" type="presParOf" srcId="{320174FF-2818-4485-B0A5-AFEEA22A7D39}" destId="{8E067B65-68D6-403F-AA8F-E5D9BF4B6E56}" srcOrd="5" destOrd="0" presId="urn:microsoft.com/office/officeart/2008/layout/LinedList"/>
    <dgm:cxn modelId="{4E2727B4-A326-4019-8D5B-6E46296F4953}" type="presParOf" srcId="{8E067B65-68D6-403F-AA8F-E5D9BF4B6E56}" destId="{FB0ADD8E-606E-4A67-9F44-07AED5165A82}" srcOrd="0" destOrd="0" presId="urn:microsoft.com/office/officeart/2008/layout/LinedList"/>
    <dgm:cxn modelId="{6FD0A8C0-9A57-4C53-BBBA-4086BB2D0B3B}" type="presParOf" srcId="{8E067B65-68D6-403F-AA8F-E5D9BF4B6E56}" destId="{16F5A4CD-84D6-4EDE-A2DB-B3ED25DAE384}" srcOrd="1" destOrd="0" presId="urn:microsoft.com/office/officeart/2008/layout/LinedList"/>
    <dgm:cxn modelId="{2AC25023-A021-4552-A379-E8C9C98AA447}" type="presParOf" srcId="{320174FF-2818-4485-B0A5-AFEEA22A7D39}" destId="{EDA4067C-8B95-48B4-AE84-996A6BBF5883}" srcOrd="6" destOrd="0" presId="urn:microsoft.com/office/officeart/2008/layout/LinedList"/>
    <dgm:cxn modelId="{1B3ADA81-2FF5-4FED-AFBF-A9CB19102F49}" type="presParOf" srcId="{320174FF-2818-4485-B0A5-AFEEA22A7D39}" destId="{3A5BB2AB-9BFA-429F-A684-2B9E38EB096B}" srcOrd="7" destOrd="0" presId="urn:microsoft.com/office/officeart/2008/layout/LinedList"/>
    <dgm:cxn modelId="{203F5663-5E1C-4BA9-9891-BFEE2A5CAE4F}" type="presParOf" srcId="{3A5BB2AB-9BFA-429F-A684-2B9E38EB096B}" destId="{F3BF6AA3-A835-43FB-A804-AE1197C5EBEC}" srcOrd="0" destOrd="0" presId="urn:microsoft.com/office/officeart/2008/layout/LinedList"/>
    <dgm:cxn modelId="{29C1BA35-84C0-4305-A55D-3E7679AE03E8}" type="presParOf" srcId="{3A5BB2AB-9BFA-429F-A684-2B9E38EB096B}" destId="{1958D3E7-8A63-4B14-8487-CFDA378BAF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5D40EA-B62C-42F3-8A14-749B72209AF1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449AA93-F16D-4C53-858C-B4317B36704F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gm:t>
    </dgm:pt>
    <dgm:pt modelId="{C2EA2FB6-CF44-453B-8040-23BA2FB16619}" type="parTrans" cxnId="{9DAA5942-7B72-460C-A528-C8B7442CD8FD}">
      <dgm:prSet/>
      <dgm:spPr/>
      <dgm:t>
        <a:bodyPr/>
        <a:lstStyle/>
        <a:p>
          <a:endParaRPr lang="en-US" sz="1600"/>
        </a:p>
      </dgm:t>
    </dgm:pt>
    <dgm:pt modelId="{9DCECE12-2DD5-469A-817F-91CBF4B3E4AB}" type="sibTrans" cxnId="{9DAA5942-7B72-460C-A528-C8B7442CD8FD}">
      <dgm:prSet/>
      <dgm:spPr/>
      <dgm:t>
        <a:bodyPr/>
        <a:lstStyle/>
        <a:p>
          <a:endParaRPr lang="en-US"/>
        </a:p>
      </dgm:t>
    </dgm:pt>
    <dgm:pt modelId="{EA11EC18-831F-4F1C-9478-B91B106AA56A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DAA819-68A6-41B2-B6E8-428FD4321EDD}" type="parTrans" cxnId="{2215EDBE-0703-4E25-8684-2E073DAD08A8}">
      <dgm:prSet/>
      <dgm:spPr/>
      <dgm:t>
        <a:bodyPr/>
        <a:lstStyle/>
        <a:p>
          <a:endParaRPr lang="en-US" sz="1600"/>
        </a:p>
      </dgm:t>
    </dgm:pt>
    <dgm:pt modelId="{1F231C1F-9EBE-455A-B08E-8EE15C32B023}" type="sibTrans" cxnId="{2215EDBE-0703-4E25-8684-2E073DAD08A8}">
      <dgm:prSet/>
      <dgm:spPr/>
      <dgm:t>
        <a:bodyPr/>
        <a:lstStyle/>
        <a:p>
          <a:endParaRPr lang="en-US"/>
        </a:p>
      </dgm:t>
    </dgm:pt>
    <dgm:pt modelId="{151861CF-A383-41A4-A726-AA682B2AB720}">
      <dgm:prSet/>
      <dgm:spPr/>
      <dgm:t>
        <a:bodyPr/>
        <a:lstStyle/>
        <a:p>
          <a:r>
            <a:rPr lang="ro-RO" b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b="0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b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34258B-82A2-4D80-AC73-AABB4A4B7787}" type="parTrans" cxnId="{F9DA16B6-9CE1-45F0-9665-79F2A5AAA32F}">
      <dgm:prSet/>
      <dgm:spPr/>
      <dgm:t>
        <a:bodyPr/>
        <a:lstStyle/>
        <a:p>
          <a:endParaRPr lang="en-US" sz="1600"/>
        </a:p>
      </dgm:t>
    </dgm:pt>
    <dgm:pt modelId="{14C6ADF9-77AF-4959-A22A-9113C4FC22BC}" type="sibTrans" cxnId="{F9DA16B6-9CE1-45F0-9665-79F2A5AAA32F}">
      <dgm:prSet/>
      <dgm:spPr/>
      <dgm:t>
        <a:bodyPr/>
        <a:lstStyle/>
        <a:p>
          <a:endParaRPr lang="en-US"/>
        </a:p>
      </dgm:t>
    </dgm:pt>
    <dgm:pt modelId="{3DB914EB-9DDA-4132-889A-F547513F4CF0}">
      <dgm:prSet/>
      <dgm:spPr/>
      <dgm:t>
        <a:bodyPr/>
        <a:lstStyle/>
        <a:p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b="0" i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196D71-5A7B-4D53-BF54-7332ED52760E}" type="parTrans" cxnId="{1BB4421C-A850-4319-9C4C-4D36FB7CA54F}">
      <dgm:prSet/>
      <dgm:spPr/>
      <dgm:t>
        <a:bodyPr/>
        <a:lstStyle/>
        <a:p>
          <a:endParaRPr lang="en-US" sz="1600"/>
        </a:p>
      </dgm:t>
    </dgm:pt>
    <dgm:pt modelId="{7982089E-BFDF-437E-AB6F-32629628B52B}" type="sibTrans" cxnId="{1BB4421C-A850-4319-9C4C-4D36FB7CA54F}">
      <dgm:prSet/>
      <dgm:spPr/>
      <dgm:t>
        <a:bodyPr/>
        <a:lstStyle/>
        <a:p>
          <a:endParaRPr lang="en-US"/>
        </a:p>
      </dgm:t>
    </dgm:pt>
    <dgm:pt modelId="{320174FF-2818-4485-B0A5-AFEEA22A7D39}" type="pres">
      <dgm:prSet presAssocID="{D85D40EA-B62C-42F3-8A14-749B72209AF1}" presName="vert0" presStyleCnt="0">
        <dgm:presLayoutVars>
          <dgm:dir/>
          <dgm:animOne val="branch"/>
          <dgm:animLvl val="lvl"/>
        </dgm:presLayoutVars>
      </dgm:prSet>
      <dgm:spPr/>
    </dgm:pt>
    <dgm:pt modelId="{1B1585B3-47F7-4711-B243-4229685E248F}" type="pres">
      <dgm:prSet presAssocID="{A449AA93-F16D-4C53-858C-B4317B36704F}" presName="thickLine" presStyleLbl="alignNode1" presStyleIdx="0" presStyleCnt="4"/>
      <dgm:spPr/>
    </dgm:pt>
    <dgm:pt modelId="{21CBA0B7-FA7F-4823-815A-73375AB0899D}" type="pres">
      <dgm:prSet presAssocID="{A449AA93-F16D-4C53-858C-B4317B36704F}" presName="horz1" presStyleCnt="0"/>
      <dgm:spPr/>
    </dgm:pt>
    <dgm:pt modelId="{1CAEA323-F758-4F8A-8272-A05F881B1AC2}" type="pres">
      <dgm:prSet presAssocID="{A449AA93-F16D-4C53-858C-B4317B36704F}" presName="tx1" presStyleLbl="revTx" presStyleIdx="0" presStyleCnt="4"/>
      <dgm:spPr/>
    </dgm:pt>
    <dgm:pt modelId="{4223348C-47A9-4BDC-A8F5-06666F39C0AC}" type="pres">
      <dgm:prSet presAssocID="{A449AA93-F16D-4C53-858C-B4317B36704F}" presName="vert1" presStyleCnt="0"/>
      <dgm:spPr/>
    </dgm:pt>
    <dgm:pt modelId="{154270D9-90E9-46AC-96BD-169BB70C92DA}" type="pres">
      <dgm:prSet presAssocID="{EA11EC18-831F-4F1C-9478-B91B106AA56A}" presName="thickLine" presStyleLbl="alignNode1" presStyleIdx="1" presStyleCnt="4"/>
      <dgm:spPr/>
    </dgm:pt>
    <dgm:pt modelId="{B080F3E6-A5A8-44D1-B919-0DFAD978E066}" type="pres">
      <dgm:prSet presAssocID="{EA11EC18-831F-4F1C-9478-B91B106AA56A}" presName="horz1" presStyleCnt="0"/>
      <dgm:spPr/>
    </dgm:pt>
    <dgm:pt modelId="{04A91696-FE7F-4847-94CE-2A8EB68555EA}" type="pres">
      <dgm:prSet presAssocID="{EA11EC18-831F-4F1C-9478-B91B106AA56A}" presName="tx1" presStyleLbl="revTx" presStyleIdx="1" presStyleCnt="4"/>
      <dgm:spPr/>
    </dgm:pt>
    <dgm:pt modelId="{AB0E1E87-D915-46F3-8B6A-2FE79007F14D}" type="pres">
      <dgm:prSet presAssocID="{EA11EC18-831F-4F1C-9478-B91B106AA56A}" presName="vert1" presStyleCnt="0"/>
      <dgm:spPr/>
    </dgm:pt>
    <dgm:pt modelId="{0D8A3FF3-F8CD-4240-98F2-66D96E7E4351}" type="pres">
      <dgm:prSet presAssocID="{151861CF-A383-41A4-A726-AA682B2AB720}" presName="thickLine" presStyleLbl="alignNode1" presStyleIdx="2" presStyleCnt="4"/>
      <dgm:spPr/>
    </dgm:pt>
    <dgm:pt modelId="{8E067B65-68D6-403F-AA8F-E5D9BF4B6E56}" type="pres">
      <dgm:prSet presAssocID="{151861CF-A383-41A4-A726-AA682B2AB720}" presName="horz1" presStyleCnt="0"/>
      <dgm:spPr/>
    </dgm:pt>
    <dgm:pt modelId="{FB0ADD8E-606E-4A67-9F44-07AED5165A82}" type="pres">
      <dgm:prSet presAssocID="{151861CF-A383-41A4-A726-AA682B2AB720}" presName="tx1" presStyleLbl="revTx" presStyleIdx="2" presStyleCnt="4"/>
      <dgm:spPr/>
    </dgm:pt>
    <dgm:pt modelId="{16F5A4CD-84D6-4EDE-A2DB-B3ED25DAE384}" type="pres">
      <dgm:prSet presAssocID="{151861CF-A383-41A4-A726-AA682B2AB720}" presName="vert1" presStyleCnt="0"/>
      <dgm:spPr/>
    </dgm:pt>
    <dgm:pt modelId="{EDA4067C-8B95-48B4-AE84-996A6BBF5883}" type="pres">
      <dgm:prSet presAssocID="{3DB914EB-9DDA-4132-889A-F547513F4CF0}" presName="thickLine" presStyleLbl="alignNode1" presStyleIdx="3" presStyleCnt="4"/>
      <dgm:spPr/>
    </dgm:pt>
    <dgm:pt modelId="{3A5BB2AB-9BFA-429F-A684-2B9E38EB096B}" type="pres">
      <dgm:prSet presAssocID="{3DB914EB-9DDA-4132-889A-F547513F4CF0}" presName="horz1" presStyleCnt="0"/>
      <dgm:spPr/>
    </dgm:pt>
    <dgm:pt modelId="{F3BF6AA3-A835-43FB-A804-AE1197C5EBEC}" type="pres">
      <dgm:prSet presAssocID="{3DB914EB-9DDA-4132-889A-F547513F4CF0}" presName="tx1" presStyleLbl="revTx" presStyleIdx="3" presStyleCnt="4"/>
      <dgm:spPr/>
    </dgm:pt>
    <dgm:pt modelId="{1958D3E7-8A63-4B14-8487-CFDA378BAFBE}" type="pres">
      <dgm:prSet presAssocID="{3DB914EB-9DDA-4132-889A-F547513F4CF0}" presName="vert1" presStyleCnt="0"/>
      <dgm:spPr/>
    </dgm:pt>
  </dgm:ptLst>
  <dgm:cxnLst>
    <dgm:cxn modelId="{3CB4B005-E43C-4768-A4D4-833C13B34783}" type="presOf" srcId="{A449AA93-F16D-4C53-858C-B4317B36704F}" destId="{1CAEA323-F758-4F8A-8272-A05F881B1AC2}" srcOrd="0" destOrd="0" presId="urn:microsoft.com/office/officeart/2008/layout/LinedList"/>
    <dgm:cxn modelId="{EA3BF009-5ABA-426F-8884-D1F4ABCDBD98}" type="presOf" srcId="{3DB914EB-9DDA-4132-889A-F547513F4CF0}" destId="{F3BF6AA3-A835-43FB-A804-AE1197C5EBEC}" srcOrd="0" destOrd="0" presId="urn:microsoft.com/office/officeart/2008/layout/LinedList"/>
    <dgm:cxn modelId="{1BB4421C-A850-4319-9C4C-4D36FB7CA54F}" srcId="{D85D40EA-B62C-42F3-8A14-749B72209AF1}" destId="{3DB914EB-9DDA-4132-889A-F547513F4CF0}" srcOrd="3" destOrd="0" parTransId="{A2196D71-5A7B-4D53-BF54-7332ED52760E}" sibTransId="{7982089E-BFDF-437E-AB6F-32629628B52B}"/>
    <dgm:cxn modelId="{47DB305E-2196-4CC1-AB90-1FF58868EF6A}" type="presOf" srcId="{D85D40EA-B62C-42F3-8A14-749B72209AF1}" destId="{320174FF-2818-4485-B0A5-AFEEA22A7D39}" srcOrd="0" destOrd="0" presId="urn:microsoft.com/office/officeart/2008/layout/LinedList"/>
    <dgm:cxn modelId="{9DAA5942-7B72-460C-A528-C8B7442CD8FD}" srcId="{D85D40EA-B62C-42F3-8A14-749B72209AF1}" destId="{A449AA93-F16D-4C53-858C-B4317B36704F}" srcOrd="0" destOrd="0" parTransId="{C2EA2FB6-CF44-453B-8040-23BA2FB16619}" sibTransId="{9DCECE12-2DD5-469A-817F-91CBF4B3E4AB}"/>
    <dgm:cxn modelId="{BA9E8B69-9D73-49B8-932C-82C5798A6512}" type="presOf" srcId="{151861CF-A383-41A4-A726-AA682B2AB720}" destId="{FB0ADD8E-606E-4A67-9F44-07AED5165A82}" srcOrd="0" destOrd="0" presId="urn:microsoft.com/office/officeart/2008/layout/LinedList"/>
    <dgm:cxn modelId="{F9DA16B6-9CE1-45F0-9665-79F2A5AAA32F}" srcId="{D85D40EA-B62C-42F3-8A14-749B72209AF1}" destId="{151861CF-A383-41A4-A726-AA682B2AB720}" srcOrd="2" destOrd="0" parTransId="{7534258B-82A2-4D80-AC73-AABB4A4B7787}" sibTransId="{14C6ADF9-77AF-4959-A22A-9113C4FC22BC}"/>
    <dgm:cxn modelId="{2215EDBE-0703-4E25-8684-2E073DAD08A8}" srcId="{D85D40EA-B62C-42F3-8A14-749B72209AF1}" destId="{EA11EC18-831F-4F1C-9478-B91B106AA56A}" srcOrd="1" destOrd="0" parTransId="{D0DAA819-68A6-41B2-B6E8-428FD4321EDD}" sibTransId="{1F231C1F-9EBE-455A-B08E-8EE15C32B023}"/>
    <dgm:cxn modelId="{8B16FEBE-DD87-464E-88B6-92D241A5E3D8}" type="presOf" srcId="{EA11EC18-831F-4F1C-9478-B91B106AA56A}" destId="{04A91696-FE7F-4847-94CE-2A8EB68555EA}" srcOrd="0" destOrd="0" presId="urn:microsoft.com/office/officeart/2008/layout/LinedList"/>
    <dgm:cxn modelId="{12CFAEA7-718B-47E7-B07C-F9B7CF5D5350}" type="presParOf" srcId="{320174FF-2818-4485-B0A5-AFEEA22A7D39}" destId="{1B1585B3-47F7-4711-B243-4229685E248F}" srcOrd="0" destOrd="0" presId="urn:microsoft.com/office/officeart/2008/layout/LinedList"/>
    <dgm:cxn modelId="{06CF6CC2-A762-49F1-8288-17671BCFDB49}" type="presParOf" srcId="{320174FF-2818-4485-B0A5-AFEEA22A7D39}" destId="{21CBA0B7-FA7F-4823-815A-73375AB0899D}" srcOrd="1" destOrd="0" presId="urn:microsoft.com/office/officeart/2008/layout/LinedList"/>
    <dgm:cxn modelId="{62A1C1AC-4D3E-4ECC-99C3-C4F5A8FBEA85}" type="presParOf" srcId="{21CBA0B7-FA7F-4823-815A-73375AB0899D}" destId="{1CAEA323-F758-4F8A-8272-A05F881B1AC2}" srcOrd="0" destOrd="0" presId="urn:microsoft.com/office/officeart/2008/layout/LinedList"/>
    <dgm:cxn modelId="{7B35B35F-A5A5-4CDB-9F4B-F91FE09A1B40}" type="presParOf" srcId="{21CBA0B7-FA7F-4823-815A-73375AB0899D}" destId="{4223348C-47A9-4BDC-A8F5-06666F39C0AC}" srcOrd="1" destOrd="0" presId="urn:microsoft.com/office/officeart/2008/layout/LinedList"/>
    <dgm:cxn modelId="{14319348-8F4B-4327-B701-F25B916D0B39}" type="presParOf" srcId="{320174FF-2818-4485-B0A5-AFEEA22A7D39}" destId="{154270D9-90E9-46AC-96BD-169BB70C92DA}" srcOrd="2" destOrd="0" presId="urn:microsoft.com/office/officeart/2008/layout/LinedList"/>
    <dgm:cxn modelId="{76059C21-0905-438E-B8A9-FACBAE526D5F}" type="presParOf" srcId="{320174FF-2818-4485-B0A5-AFEEA22A7D39}" destId="{B080F3E6-A5A8-44D1-B919-0DFAD978E066}" srcOrd="3" destOrd="0" presId="urn:microsoft.com/office/officeart/2008/layout/LinedList"/>
    <dgm:cxn modelId="{1086A73D-9515-4991-9261-8D8717FC256A}" type="presParOf" srcId="{B080F3E6-A5A8-44D1-B919-0DFAD978E066}" destId="{04A91696-FE7F-4847-94CE-2A8EB68555EA}" srcOrd="0" destOrd="0" presId="urn:microsoft.com/office/officeart/2008/layout/LinedList"/>
    <dgm:cxn modelId="{252F83AA-420F-4225-8EA3-75EDA8166880}" type="presParOf" srcId="{B080F3E6-A5A8-44D1-B919-0DFAD978E066}" destId="{AB0E1E87-D915-46F3-8B6A-2FE79007F14D}" srcOrd="1" destOrd="0" presId="urn:microsoft.com/office/officeart/2008/layout/LinedList"/>
    <dgm:cxn modelId="{E2610C6A-759F-4B12-B550-F50DB79C941B}" type="presParOf" srcId="{320174FF-2818-4485-B0A5-AFEEA22A7D39}" destId="{0D8A3FF3-F8CD-4240-98F2-66D96E7E4351}" srcOrd="4" destOrd="0" presId="urn:microsoft.com/office/officeart/2008/layout/LinedList"/>
    <dgm:cxn modelId="{04BAEAA2-1DA8-4C12-BDC0-F6EC61A62852}" type="presParOf" srcId="{320174FF-2818-4485-B0A5-AFEEA22A7D39}" destId="{8E067B65-68D6-403F-AA8F-E5D9BF4B6E56}" srcOrd="5" destOrd="0" presId="urn:microsoft.com/office/officeart/2008/layout/LinedList"/>
    <dgm:cxn modelId="{4E2727B4-A326-4019-8D5B-6E46296F4953}" type="presParOf" srcId="{8E067B65-68D6-403F-AA8F-E5D9BF4B6E56}" destId="{FB0ADD8E-606E-4A67-9F44-07AED5165A82}" srcOrd="0" destOrd="0" presId="urn:microsoft.com/office/officeart/2008/layout/LinedList"/>
    <dgm:cxn modelId="{6FD0A8C0-9A57-4C53-BBBA-4086BB2D0B3B}" type="presParOf" srcId="{8E067B65-68D6-403F-AA8F-E5D9BF4B6E56}" destId="{16F5A4CD-84D6-4EDE-A2DB-B3ED25DAE384}" srcOrd="1" destOrd="0" presId="urn:microsoft.com/office/officeart/2008/layout/LinedList"/>
    <dgm:cxn modelId="{2AC25023-A021-4552-A379-E8C9C98AA447}" type="presParOf" srcId="{320174FF-2818-4485-B0A5-AFEEA22A7D39}" destId="{EDA4067C-8B95-48B4-AE84-996A6BBF5883}" srcOrd="6" destOrd="0" presId="urn:microsoft.com/office/officeart/2008/layout/LinedList"/>
    <dgm:cxn modelId="{1B3ADA81-2FF5-4FED-AFBF-A9CB19102F49}" type="presParOf" srcId="{320174FF-2818-4485-B0A5-AFEEA22A7D39}" destId="{3A5BB2AB-9BFA-429F-A684-2B9E38EB096B}" srcOrd="7" destOrd="0" presId="urn:microsoft.com/office/officeart/2008/layout/LinedList"/>
    <dgm:cxn modelId="{203F5663-5E1C-4BA9-9891-BFEE2A5CAE4F}" type="presParOf" srcId="{3A5BB2AB-9BFA-429F-A684-2B9E38EB096B}" destId="{F3BF6AA3-A835-43FB-A804-AE1197C5EBEC}" srcOrd="0" destOrd="0" presId="urn:microsoft.com/office/officeart/2008/layout/LinedList"/>
    <dgm:cxn modelId="{29C1BA35-84C0-4305-A55D-3E7679AE03E8}" type="presParOf" srcId="{3A5BB2AB-9BFA-429F-A684-2B9E38EB096B}" destId="{1958D3E7-8A63-4B14-8487-CFDA378BAF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Scenarii ilustrate, 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wireframes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Validare a conceptelor cu 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stakeholders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 de 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3" custScaleX="185699" custScaleY="45938" custRadScaleRad="116733" custRadScaleInc="10525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3" custLinFactNeighborX="458" custLinFactNeighborY="0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3" custScaleY="51643" custRadScaleRad="75674" custRadScaleInc="-6709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3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2" presStyleCnt="3" custScaleX="123029" custScaleY="35799" custRadScaleRad="114523" custRadScaleInc="-7268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2" presStyleCnt="3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B2C2129-0FC8-43CA-A3BF-93103284DC01}" srcId="{D1BC3996-51A2-440B-AC79-2C0B8D2D79F7}" destId="{A0565F52-DAF2-4F80-9DEC-0381BE693796}" srcOrd="2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B8DEB137-81DD-45D8-8479-616B846A8E32}" type="presParOf" srcId="{CCED8F49-B8AB-4A34-A752-91425A6F3E16}" destId="{A44A5626-3EC2-457A-9280-63C96AA12062}" srcOrd="6" destOrd="0" presId="urn:microsoft.com/office/officeart/2005/8/layout/cycle1"/>
    <dgm:cxn modelId="{8F50713E-657D-4065-8CA6-4759563A77D6}" type="presParOf" srcId="{CCED8F49-B8AB-4A34-A752-91425A6F3E16}" destId="{FF5B8FE7-545B-45A4-B878-754C47508F0B}" srcOrd="7" destOrd="0" presId="urn:microsoft.com/office/officeart/2005/8/layout/cycle1"/>
    <dgm:cxn modelId="{2F4DB61A-8FB3-4573-AC21-F45ACD17B86A}" type="presParOf" srcId="{CCED8F49-B8AB-4A34-A752-91425A6F3E16}" destId="{51462CDC-B3BA-4F27-BF54-B28AC84D46D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Wireframes </a:t>
          </a:r>
          <a:r>
            <a:rPr lang="ro-RO" sz="240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cu adnotări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Evaluare formativă cu utilizatorii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Specificații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3" custScaleX="185699" custScaleY="45938" custRadScaleRad="116733" custRadScaleInc="10525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3" custLinFactNeighborX="458" custLinFactNeighborY="0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3" custScaleY="51643" custRadScaleRad="75674" custRadScaleInc="-6709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3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2" presStyleCnt="3" custScaleX="123029" custScaleY="35799" custRadScaleRad="114523" custRadScaleInc="-7268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2" presStyleCnt="3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B2C2129-0FC8-43CA-A3BF-93103284DC01}" srcId="{D1BC3996-51A2-440B-AC79-2C0B8D2D79F7}" destId="{A0565F52-DAF2-4F80-9DEC-0381BE693796}" srcOrd="2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B8DEB137-81DD-45D8-8479-616B846A8E32}" type="presParOf" srcId="{CCED8F49-B8AB-4A34-A752-91425A6F3E16}" destId="{A44A5626-3EC2-457A-9280-63C96AA12062}" srcOrd="6" destOrd="0" presId="urn:microsoft.com/office/officeart/2005/8/layout/cycle1"/>
    <dgm:cxn modelId="{8F50713E-657D-4065-8CA6-4759563A77D6}" type="presParOf" srcId="{CCED8F49-B8AB-4A34-A752-91425A6F3E16}" destId="{FF5B8FE7-545B-45A4-B878-754C47508F0B}" srcOrd="7" destOrd="0" presId="urn:microsoft.com/office/officeart/2005/8/layout/cycle1"/>
    <dgm:cxn modelId="{2F4DB61A-8FB3-4573-AC21-F45ACD17B86A}" type="presParOf" srcId="{CCED8F49-B8AB-4A34-A752-91425A6F3E16}" destId="{51462CDC-B3BA-4F27-BF54-B28AC84D46D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585B3-47F7-4711-B243-4229685E248F}">
      <dsp:nvSpPr>
        <dsp:cNvPr id="0" name=""/>
        <dsp:cNvSpPr/>
      </dsp:nvSpPr>
      <dsp:spPr>
        <a:xfrm>
          <a:off x="0" y="0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EA323-F758-4F8A-8272-A05F881B1AC2}">
      <dsp:nvSpPr>
        <dsp:cNvPr id="0" name=""/>
        <dsp:cNvSpPr/>
      </dsp:nvSpPr>
      <dsp:spPr>
        <a:xfrm>
          <a:off x="0" y="0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sp:txBody>
      <dsp:txXfrm>
        <a:off x="0" y="0"/>
        <a:ext cx="10793412" cy="977106"/>
      </dsp:txXfrm>
    </dsp:sp>
    <dsp:sp modelId="{154270D9-90E9-46AC-96BD-169BB70C92DA}">
      <dsp:nvSpPr>
        <dsp:cNvPr id="0" name=""/>
        <dsp:cNvSpPr/>
      </dsp:nvSpPr>
      <dsp:spPr>
        <a:xfrm>
          <a:off x="0" y="977106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A91696-FE7F-4847-94CE-2A8EB68555EA}">
      <dsp:nvSpPr>
        <dsp:cNvPr id="0" name=""/>
        <dsp:cNvSpPr/>
      </dsp:nvSpPr>
      <dsp:spPr>
        <a:xfrm>
          <a:off x="0" y="977106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sz="3600" b="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77106"/>
        <a:ext cx="10793412" cy="977106"/>
      </dsp:txXfrm>
    </dsp:sp>
    <dsp:sp modelId="{0D8A3FF3-F8CD-4240-98F2-66D96E7E4351}">
      <dsp:nvSpPr>
        <dsp:cNvPr id="0" name=""/>
        <dsp:cNvSpPr/>
      </dsp:nvSpPr>
      <dsp:spPr>
        <a:xfrm>
          <a:off x="0" y="1954212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0ADD8E-606E-4A67-9F44-07AED5165A82}">
      <dsp:nvSpPr>
        <dsp:cNvPr id="0" name=""/>
        <dsp:cNvSpPr/>
      </dsp:nvSpPr>
      <dsp:spPr>
        <a:xfrm>
          <a:off x="0" y="1954212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sz="3600" b="0" i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sz="3600" b="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54212"/>
        <a:ext cx="10793412" cy="977106"/>
      </dsp:txXfrm>
    </dsp:sp>
    <dsp:sp modelId="{EDA4067C-8B95-48B4-AE84-996A6BBF5883}">
      <dsp:nvSpPr>
        <dsp:cNvPr id="0" name=""/>
        <dsp:cNvSpPr/>
      </dsp:nvSpPr>
      <dsp:spPr>
        <a:xfrm>
          <a:off x="0" y="2931318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BF6AA3-A835-43FB-A804-AE1197C5EBEC}">
      <dsp:nvSpPr>
        <dsp:cNvPr id="0" name=""/>
        <dsp:cNvSpPr/>
      </dsp:nvSpPr>
      <dsp:spPr>
        <a:xfrm>
          <a:off x="0" y="2931318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sz="3600" b="0" i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931318"/>
        <a:ext cx="10793412" cy="977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585B3-47F7-4711-B243-4229685E248F}">
      <dsp:nvSpPr>
        <dsp:cNvPr id="0" name=""/>
        <dsp:cNvSpPr/>
      </dsp:nvSpPr>
      <dsp:spPr>
        <a:xfrm>
          <a:off x="0" y="0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EA323-F758-4F8A-8272-A05F881B1AC2}">
      <dsp:nvSpPr>
        <dsp:cNvPr id="0" name=""/>
        <dsp:cNvSpPr/>
      </dsp:nvSpPr>
      <dsp:spPr>
        <a:xfrm>
          <a:off x="0" y="0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sp:txBody>
      <dsp:txXfrm>
        <a:off x="0" y="0"/>
        <a:ext cx="10793412" cy="977106"/>
      </dsp:txXfrm>
    </dsp:sp>
    <dsp:sp modelId="{154270D9-90E9-46AC-96BD-169BB70C92DA}">
      <dsp:nvSpPr>
        <dsp:cNvPr id="0" name=""/>
        <dsp:cNvSpPr/>
      </dsp:nvSpPr>
      <dsp:spPr>
        <a:xfrm>
          <a:off x="0" y="977106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A91696-FE7F-4847-94CE-2A8EB68555EA}">
      <dsp:nvSpPr>
        <dsp:cNvPr id="0" name=""/>
        <dsp:cNvSpPr/>
      </dsp:nvSpPr>
      <dsp:spPr>
        <a:xfrm>
          <a:off x="0" y="977106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sz="3600" b="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77106"/>
        <a:ext cx="10793412" cy="977106"/>
      </dsp:txXfrm>
    </dsp:sp>
    <dsp:sp modelId="{0D8A3FF3-F8CD-4240-98F2-66D96E7E4351}">
      <dsp:nvSpPr>
        <dsp:cNvPr id="0" name=""/>
        <dsp:cNvSpPr/>
      </dsp:nvSpPr>
      <dsp:spPr>
        <a:xfrm>
          <a:off x="0" y="1954212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0ADD8E-606E-4A67-9F44-07AED5165A82}">
      <dsp:nvSpPr>
        <dsp:cNvPr id="0" name=""/>
        <dsp:cNvSpPr/>
      </dsp:nvSpPr>
      <dsp:spPr>
        <a:xfrm>
          <a:off x="0" y="1954212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sz="3600" b="0" i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sz="3600" b="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54212"/>
        <a:ext cx="10793412" cy="977106"/>
      </dsp:txXfrm>
    </dsp:sp>
    <dsp:sp modelId="{EDA4067C-8B95-48B4-AE84-996A6BBF5883}">
      <dsp:nvSpPr>
        <dsp:cNvPr id="0" name=""/>
        <dsp:cNvSpPr/>
      </dsp:nvSpPr>
      <dsp:spPr>
        <a:xfrm>
          <a:off x="0" y="2931318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BF6AA3-A835-43FB-A804-AE1197C5EBEC}">
      <dsp:nvSpPr>
        <dsp:cNvPr id="0" name=""/>
        <dsp:cNvSpPr/>
      </dsp:nvSpPr>
      <dsp:spPr>
        <a:xfrm>
          <a:off x="0" y="2931318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sz="3600" b="0" i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931318"/>
        <a:ext cx="10793412" cy="977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4600191" y="1400769"/>
          <a:ext cx="4483118" cy="1109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Scenarii ilustrate, 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wireframes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600191" y="1400769"/>
        <a:ext cx="4483118" cy="1109028"/>
      </dsp:txXfrm>
    </dsp:sp>
    <dsp:sp modelId="{A56FB457-4823-4559-B7C3-1903D472BEA9}">
      <dsp:nvSpPr>
        <dsp:cNvPr id="0" name=""/>
        <dsp:cNvSpPr/>
      </dsp:nvSpPr>
      <dsp:spPr>
        <a:xfrm>
          <a:off x="1880882" y="-632560"/>
          <a:ext cx="5712227" cy="5712227"/>
        </a:xfrm>
        <a:prstGeom prst="circularArrow">
          <a:avLst>
            <a:gd name="adj1" fmla="val 8241"/>
            <a:gd name="adj2" fmla="val 575513"/>
            <a:gd name="adj3" fmla="val 3382917"/>
            <a:gd name="adj4" fmla="val 420480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3251878" y="4296892"/>
          <a:ext cx="2414185" cy="1246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Validare a conceptelor cu 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stakeholders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51878" y="4296892"/>
        <a:ext cx="2414185" cy="1246757"/>
      </dsp:txXfrm>
    </dsp:sp>
    <dsp:sp modelId="{D6454D70-79AB-43B4-95AC-A71179130908}">
      <dsp:nvSpPr>
        <dsp:cNvPr id="0" name=""/>
        <dsp:cNvSpPr/>
      </dsp:nvSpPr>
      <dsp:spPr>
        <a:xfrm>
          <a:off x="1298247" y="-500571"/>
          <a:ext cx="5712227" cy="5712227"/>
        </a:xfrm>
        <a:prstGeom prst="circularArrow">
          <a:avLst>
            <a:gd name="adj1" fmla="val 8241"/>
            <a:gd name="adj2" fmla="val 575513"/>
            <a:gd name="adj3" fmla="val 10224888"/>
            <a:gd name="adj4" fmla="val 6757399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498755" y="1491013"/>
          <a:ext cx="2970148" cy="864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 de 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98755" y="1491013"/>
        <a:ext cx="2970148" cy="864254"/>
      </dsp:txXfrm>
    </dsp:sp>
    <dsp:sp modelId="{51462CDC-B3BA-4F27-BF54-B28AC84D46D7}">
      <dsp:nvSpPr>
        <dsp:cNvPr id="0" name=""/>
        <dsp:cNvSpPr/>
      </dsp:nvSpPr>
      <dsp:spPr>
        <a:xfrm>
          <a:off x="1538441" y="-391807"/>
          <a:ext cx="5712227" cy="5712227"/>
        </a:xfrm>
        <a:prstGeom prst="circularArrow">
          <a:avLst>
            <a:gd name="adj1" fmla="val 8241"/>
            <a:gd name="adj2" fmla="val 575513"/>
            <a:gd name="adj3" fmla="val 19407082"/>
            <a:gd name="adj4" fmla="val 12270602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4600191" y="1400769"/>
          <a:ext cx="4483118" cy="1109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Wireframes </a:t>
          </a:r>
          <a:r>
            <a:rPr lang="ro-RO" sz="240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cu adnotări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600191" y="1400769"/>
        <a:ext cx="4483118" cy="1109028"/>
      </dsp:txXfrm>
    </dsp:sp>
    <dsp:sp modelId="{A56FB457-4823-4559-B7C3-1903D472BEA9}">
      <dsp:nvSpPr>
        <dsp:cNvPr id="0" name=""/>
        <dsp:cNvSpPr/>
      </dsp:nvSpPr>
      <dsp:spPr>
        <a:xfrm>
          <a:off x="1880882" y="-632560"/>
          <a:ext cx="5712227" cy="5712227"/>
        </a:xfrm>
        <a:prstGeom prst="circularArrow">
          <a:avLst>
            <a:gd name="adj1" fmla="val 8241"/>
            <a:gd name="adj2" fmla="val 575513"/>
            <a:gd name="adj3" fmla="val 3382917"/>
            <a:gd name="adj4" fmla="val 420480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3251878" y="4296892"/>
          <a:ext cx="2414185" cy="1246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Evaluare formativă cu utilizatorii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51878" y="4296892"/>
        <a:ext cx="2414185" cy="1246757"/>
      </dsp:txXfrm>
    </dsp:sp>
    <dsp:sp modelId="{D6454D70-79AB-43B4-95AC-A71179130908}">
      <dsp:nvSpPr>
        <dsp:cNvPr id="0" name=""/>
        <dsp:cNvSpPr/>
      </dsp:nvSpPr>
      <dsp:spPr>
        <a:xfrm>
          <a:off x="1298247" y="-500571"/>
          <a:ext cx="5712227" cy="5712227"/>
        </a:xfrm>
        <a:prstGeom prst="circularArrow">
          <a:avLst>
            <a:gd name="adj1" fmla="val 8241"/>
            <a:gd name="adj2" fmla="val 575513"/>
            <a:gd name="adj3" fmla="val 10224888"/>
            <a:gd name="adj4" fmla="val 6757399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498755" y="1491013"/>
          <a:ext cx="2970148" cy="864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Specificații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98755" y="1491013"/>
        <a:ext cx="2970148" cy="864254"/>
      </dsp:txXfrm>
    </dsp:sp>
    <dsp:sp modelId="{51462CDC-B3BA-4F27-BF54-B28AC84D46D7}">
      <dsp:nvSpPr>
        <dsp:cNvPr id="0" name=""/>
        <dsp:cNvSpPr/>
      </dsp:nvSpPr>
      <dsp:spPr>
        <a:xfrm>
          <a:off x="1538441" y="-391807"/>
          <a:ext cx="5712227" cy="5712227"/>
        </a:xfrm>
        <a:prstGeom prst="circularArrow">
          <a:avLst>
            <a:gd name="adj1" fmla="val 8241"/>
            <a:gd name="adj2" fmla="val 575513"/>
            <a:gd name="adj3" fmla="val 19407082"/>
            <a:gd name="adj4" fmla="val 12270602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29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899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3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7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960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9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78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55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6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1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9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4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58" r:id="rId17"/>
    <p:sldLayoutId id="21474842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ro/books?hl=ro&amp;lr=&amp;id=ntWc13nSiNkC&amp;oi=fnd&amp;pg=PP2&amp;dq=Pervasive+information+architecture+software+engineering&amp;ots=mjMb6mLsqx&amp;sig=u_8B5D7xIhHlegv5m_bDJ7YAyVw&amp;redir_esc=y#v=onepage&amp;q=Pervasive%20information%20architecture%20software%20engineering&amp;f=false" TargetMode="Externa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hyperlink" Target="https://bootcamp.uxdesign.cc/elevating-ux-design-the-integral-role-of-ecosystem-thinking-fd5240a8364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www.nngroup.com/articles/storyboards-visualize-idea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bootcamp.uxdesign.cc/storyboarding-user-flows-809d4fa38aba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lucidchart.com/pages/wireframe" TargetMode="Externa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18" Type="http://schemas.openxmlformats.org/officeDocument/2006/relationships/hyperlink" Target="https://swagger.io/tools/swagger-ui/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www.mockflow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s://www.postman.com/" TargetMode="External"/><Relationship Id="rId2" Type="http://schemas.openxmlformats.org/officeDocument/2006/relationships/image" Target="../media/image2.jpeg"/><Relationship Id="rId16" Type="http://schemas.openxmlformats.org/officeDocument/2006/relationships/hyperlink" Target="https://www.justinmind.com/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hyperlink" Target="https://www.figma.com/" TargetMode="External"/><Relationship Id="rId5" Type="http://schemas.openxmlformats.org/officeDocument/2006/relationships/hyperlink" Target="https://miro.com/" TargetMode="External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hyperlink" Target="https://www.lucidchart.com/pages/" TargetMode="External"/><Relationship Id="rId14" Type="http://schemas.openxmlformats.org/officeDocument/2006/relationships/hyperlink" Target="https://www.diagrams.net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pringboard.com/blog/design/difference-between-wireframes-prototypes-and-mockups-in-ux-design/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linkedin.com/pulse/what-difference-between-wireframe-mockup-prototype-riana-butler/" TargetMode="Externa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jpg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en.wikipedia.org/wiki/Typeface" TargetMode="Externa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uxdesign.cc/to-serif-or-not-to-serif-5446b8b54f4a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www.adobe.com/creativecloud/design/discover/serif-vs-sans-serif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ystemfontstack.com/" TargetMode="External"/><Relationship Id="rId5" Type="http://schemas.openxmlformats.org/officeDocument/2006/relationships/hyperlink" Target="https://en.wikipedia.org/wiki/Flash_of_unstyled_content" TargetMode="Externa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slide" Target="slide2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hyperlink" Target="https://typescale.com/?size" TargetMode="Externa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listapart.com/article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hyperlink" Target="https://www.learnui.design/blog/mobile-desktop-website-font-size-guidelines.html" TargetMode="Externa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ull-to-refresh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jpg"/><Relationship Id="rId7" Type="http://schemas.openxmlformats.org/officeDocument/2006/relationships/hyperlink" Target="https://www.nngroup.com/articles/match-system-real-world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ngroup.com/articles/flat-design/" TargetMode="External"/><Relationship Id="rId11" Type="http://schemas.openxmlformats.org/officeDocument/2006/relationships/image" Target="../media/image310.png"/><Relationship Id="rId5" Type="http://schemas.openxmlformats.org/officeDocument/2006/relationships/hyperlink" Target="https://www.zdnet.com/article/microsoft-design-language-the-newest-official-way-to-refer-to-metro/" TargetMode="External"/><Relationship Id="rId10" Type="http://schemas.openxmlformats.org/officeDocument/2006/relationships/slide" Target="slide34.xml"/><Relationship Id="rId4" Type="http://schemas.openxmlformats.org/officeDocument/2006/relationships/hyperlink" Target="https://www.interaction-design.org/literature/topics/flat-design" TargetMode="External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citeseerx.ist.psu.edu/document?repid=rep1&amp;type=pdf&amp;doi=3087289229146fc344560478aac366e4977749c0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jpg"/><Relationship Id="rId7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design.gs.com/foundation/interaction-states" TargetMode="External"/><Relationship Id="rId4" Type="http://schemas.openxmlformats.org/officeDocument/2006/relationships/hyperlink" Target="https://www.uxpin.com/studio/blog/button-states/" TargetMode="External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www.w3schools.com/tags/att_input_type_number.as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www.justinmind.com/ui-design/drop-down-menu-ux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uxdesign.cc/toasts-or-snack-bars-design-organic-system-notifications-1236f2883023" TargetMode="External"/><Relationship Id="rId4" Type="http://schemas.openxmlformats.org/officeDocument/2006/relationships/hyperlink" Target="https://www.computerlanguage.com/results.php?definition=ohnosecon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ngroup.com/articles/mobile-ux-study-guide/" TargetMode="External"/><Relationship Id="rId5" Type="http://schemas.openxmlformats.org/officeDocument/2006/relationships/hyperlink" Target="https://developer.android.com/design/ui/mobile" TargetMode="External"/><Relationship Id="rId4" Type="http://schemas.openxmlformats.org/officeDocument/2006/relationships/hyperlink" Target="https://developer.apple.com/design/human-interface-guidelin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GB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52" name="Rectangle 51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A483EA-DC48-0321-3349-F9FECC2C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i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Ecological needs</a:t>
            </a:r>
            <a:endParaRPr lang="en-US" sz="5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6EF64-DF96-8AAF-9A94-0605B38045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2047" y="1967345"/>
            <a:ext cx="5794382" cy="3418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Ecologia</a:t>
            </a:r>
            <a:r>
              <a:rPr lang="en-US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(in UX design)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toate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părțile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ale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mediului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incluzând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rețele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alți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dispozitive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informație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 care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interacționează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produs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endParaRPr lang="en-US" sz="16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35458">
              <a:lnSpc>
                <a:spcPct val="110000"/>
              </a:lnSpc>
              <a:spcBef>
                <a:spcPts val="1030"/>
              </a:spcBef>
            </a:pP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contextul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utilizării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usage context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Exemplu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1600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unes</a:t>
            </a:r>
            <a:endParaRPr lang="en-US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35458">
              <a:lnSpc>
                <a:spcPct val="110000"/>
              </a:lnSpc>
              <a:spcBef>
                <a:spcPts val="1030"/>
              </a:spcBef>
            </a:pP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singur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canal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canale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multiple/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încrucișate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channel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cross-channel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Exemplu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achiziții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</a:t>
            </a:r>
          </a:p>
          <a:p>
            <a:pPr marL="235458">
              <a:lnSpc>
                <a:spcPct val="110000"/>
              </a:lnSpc>
              <a:spcBef>
                <a:spcPts val="1030"/>
              </a:spcBef>
            </a:pP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Relevantă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arhitectura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informației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E2D18-CAF8-B1AE-5F69-D7FD79787C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900"/>
          <a:stretch/>
        </p:blipFill>
        <p:spPr>
          <a:xfrm>
            <a:off x="6185572" y="704584"/>
            <a:ext cx="4857723" cy="4849853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32784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1" y="121596"/>
            <a:ext cx="10167389" cy="1045723"/>
          </a:xfrm>
        </p:spPr>
        <p:txBody>
          <a:bodyPr>
            <a:noAutofit/>
          </a:bodyPr>
          <a:lstStyle/>
          <a:p>
            <a:r>
              <a:rPr lang="ro-RO" sz="3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Arhitectura informației (</a:t>
            </a:r>
            <a:r>
              <a:rPr lang="ro-RO" sz="3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architecture</a:t>
            </a:r>
            <a:r>
              <a:rPr lang="ro-RO" sz="3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GB" sz="40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1856"/>
            <a:ext cx="10396883" cy="3582730"/>
          </a:xfrm>
        </p:spPr>
        <p:txBody>
          <a:bodyPr>
            <a:normAutofit/>
          </a:bodyPr>
          <a:lstStyle/>
          <a:p>
            <a:endParaRPr lang="ro-RO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Pervasive information architecture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structură pentru organizarea, stocarea, regăsirea, afișarea, manipularea și partajarea informației, este urmărită accesibilitatea în cadrul unei ecologii mai largi. </a:t>
            </a:r>
          </a:p>
          <a:p>
            <a:endParaRPr lang="ro-RO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Referință: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Resmini și Rosati, 2011</a:t>
            </a:r>
            <a:endParaRPr lang="ro-RO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705392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9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576101" y="700304"/>
            <a:ext cx="3707159" cy="37624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ro-RO" sz="3200" i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32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pentru </a:t>
            </a:r>
            <a:r>
              <a:rPr lang="ro-RO" sz="3200" i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ecological needs</a:t>
            </a:r>
            <a:br>
              <a:rPr lang="en-US" sz="3200" i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200" i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cum funcționează un sistem/produs în contextul său și cum comunică cu componentele cu care interacționează</a:t>
            </a:r>
            <a:br>
              <a:rPr lang="en-US" sz="28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8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320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420000">
            <a:off x="1094819" y="5742621"/>
            <a:ext cx="9777785" cy="621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ro-RO" sz="1400" cap="none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</a:t>
            </a:r>
            <a:r>
              <a:rPr lang="en-GB" sz="1400" cap="none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400" cap="none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https://bootcamp.uxdesign.cc/elevating-ux-design-the-integral-role-of-ecosystem-thinking-fd5240a83640</a:t>
            </a:r>
            <a:r>
              <a:rPr lang="en-GB" sz="1400" cap="none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FFC78-ED96-7068-0576-C4E09A70B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4924" y="212487"/>
            <a:ext cx="5343525" cy="41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36" y="1163924"/>
            <a:ext cx="5019843" cy="31183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Storyboards</a:t>
            </a:r>
            <a:br>
              <a:rPr lang="en-US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ilustrează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interferențele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dintre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 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4778" y="5225769"/>
            <a:ext cx="6703665" cy="541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https://www.nngroup.com/articles/storyboards-visualize-ideas/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8" name="Picture 7" descr="A diagram of a desk&#10;&#10;Description automatically generated">
            <a:extLst>
              <a:ext uri="{FF2B5EF4-FFF2-40B4-BE49-F238E27FC236}">
                <a16:creationId xmlns:a16="http://schemas.microsoft.com/office/drawing/2014/main" id="{1AC8736C-1C11-8E25-5693-3039D6DB2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742950"/>
            <a:ext cx="6328197" cy="4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39982"/>
      </p:ext>
    </p:extLst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8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0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2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4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66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3" y="1062183"/>
            <a:ext cx="3969674" cy="44205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17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Storyboards </a:t>
            </a:r>
            <a:br>
              <a:rPr lang="en-US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 fi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design-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care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necesitățile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legate de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interacțiune</a:t>
            </a:r>
            <a:b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tranziții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între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scene</a:t>
            </a:r>
            <a:b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comentarii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bule de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gândire</a:t>
            </a:r>
            <a:br>
              <a:rPr lang="en-US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7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CADBA-73F4-549F-558D-437B29825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08501" y="1302327"/>
            <a:ext cx="6590679" cy="3970883"/>
          </a:xfrm>
          <a:prstGeom prst="rect">
            <a:avLst/>
          </a:prstGeom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0474" y="5379068"/>
            <a:ext cx="6290815" cy="373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</a:t>
            </a:r>
            <a:r>
              <a:rPr lang="en-US" sz="1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https://bootcamp.uxdesign.cc/storyboarding-user-flows-809d4fa38aba</a:t>
            </a:r>
            <a:r>
              <a:rPr lang="en-US" sz="1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6639393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ro-RO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interacțiune</a:t>
            </a:r>
            <a:endParaRPr lang="en-GB" sz="4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1077016"/>
            <a:ext cx="10671797" cy="4297570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Suport pentru sarcinile utilizatorului – legate de control (acțiuni cognitive, fizice, senzoriale)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 exista diferențe în funcție de design-ul fiecărui dispozitiv din ecosistem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Tranzițiile dintre cadre: importante, legate de dinamică</a:t>
            </a:r>
          </a:p>
        </p:txBody>
      </p:sp>
    </p:spTree>
    <p:extLst>
      <p:ext uri="{BB962C8B-B14F-4D97-AF65-F5344CB8AC3E}">
        <p14:creationId xmlns:p14="http://schemas.microsoft.com/office/powerpoint/2010/main" val="10695635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4A45-7C2B-8EE9-7C7C-6C696C68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946" y="685800"/>
            <a:ext cx="4034814" cy="44960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Wireframes</a:t>
            </a:r>
            <a:b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reprezentare pentru UX design la acest nivel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folosite și pentru prototipare 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documentare, comunicare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definesc conținutul și fluxul navigațional (</a:t>
            </a:r>
            <a:r>
              <a:rPr lang="ro-RO" sz="22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obiecte 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</a:t>
            </a:r>
            <a:r>
              <a:rPr lang="ro-RO" sz="22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navigare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ilustrează, aproximativ, aspectul vizual</a:t>
            </a:r>
            <a:endParaRPr lang="en-US" sz="22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677ABC-F888-692F-3587-647ECD524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6075" y="531841"/>
            <a:ext cx="5366326" cy="4529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AAD53-1F50-62C4-7553-58EAF7A0E794}"/>
              </a:ext>
            </a:extLst>
          </p:cNvPr>
          <p:cNvSpPr txBox="1"/>
          <p:nvPr/>
        </p:nvSpPr>
        <p:spPr>
          <a:xfrm>
            <a:off x="500240" y="5181811"/>
            <a:ext cx="7360178" cy="3873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ucidchart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om/pages/wireframe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00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57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8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9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0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1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92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93" name="Rectangle 69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767C6-C2AB-D375-D388-E3475F02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065" y="456877"/>
            <a:ext cx="1673608" cy="112370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3CF9FF-FDC4-C8AD-A8AD-C755C9F7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93807" y="2181966"/>
            <a:ext cx="2303042" cy="365106"/>
          </a:xfrm>
        </p:spPr>
        <p:txBody>
          <a:bodyPr>
            <a:normAutofit/>
          </a:bodyPr>
          <a:lstStyle/>
          <a:p>
            <a:r>
              <a:rPr lang="en-GB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https://miro.com/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6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AD1CD4-36E5-2EFB-3F9C-59CA128E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546" y="3019368"/>
            <a:ext cx="1755970" cy="145834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4A67944-0DF5-29AE-2ACC-3783E6C78559}"/>
              </a:ext>
            </a:extLst>
          </p:cNvPr>
          <p:cNvSpPr txBox="1">
            <a:spLocks/>
          </p:cNvSpPr>
          <p:nvPr/>
        </p:nvSpPr>
        <p:spPr>
          <a:xfrm>
            <a:off x="8577776" y="4414504"/>
            <a:ext cx="2602345" cy="3651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https://www.mockflow.com/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6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2BEA4-F287-D542-1AE7-4AE768B878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901" y="694640"/>
            <a:ext cx="1472220" cy="1405637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7F0712A-2241-DD2A-FBC6-7C6F482E3F6B}"/>
              </a:ext>
            </a:extLst>
          </p:cNvPr>
          <p:cNvSpPr txBox="1">
            <a:spLocks/>
          </p:cNvSpPr>
          <p:nvPr/>
        </p:nvSpPr>
        <p:spPr>
          <a:xfrm>
            <a:off x="4491060" y="4482682"/>
            <a:ext cx="3570792" cy="365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https://www.lucidchart.com/pages/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6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E0544F-5FCA-9036-BB01-90A7048A8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823" y="2964842"/>
            <a:ext cx="1475505" cy="1458348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2F290ED-7098-A04D-6253-1A4772846B09}"/>
              </a:ext>
            </a:extLst>
          </p:cNvPr>
          <p:cNvSpPr txBox="1">
            <a:spLocks/>
          </p:cNvSpPr>
          <p:nvPr/>
        </p:nvSpPr>
        <p:spPr>
          <a:xfrm>
            <a:off x="586894" y="1540079"/>
            <a:ext cx="2602345" cy="365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https://www.figma.com/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6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0D864-5AF8-CAD3-552A-27F5981286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1020" y="507185"/>
            <a:ext cx="1778912" cy="689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66639-87C0-2E80-389B-B8C255D95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9148" y="527275"/>
            <a:ext cx="2586132" cy="6497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E7CF64-EE61-CB6A-5F5F-E76B7FA13C08}"/>
              </a:ext>
            </a:extLst>
          </p:cNvPr>
          <p:cNvSpPr txBox="1"/>
          <p:nvPr/>
        </p:nvSpPr>
        <p:spPr>
          <a:xfrm>
            <a:off x="4850593" y="1158134"/>
            <a:ext cx="2851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4"/>
              </a:rPr>
              <a:t>https://www.diagrams.net/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82A5A7-A5FB-AD23-1A97-60AB601D7E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516" y="5113185"/>
            <a:ext cx="2676899" cy="7906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9B47A7-8F34-D97E-5D92-6D62887D5898}"/>
              </a:ext>
            </a:extLst>
          </p:cNvPr>
          <p:cNvSpPr txBox="1"/>
          <p:nvPr/>
        </p:nvSpPr>
        <p:spPr>
          <a:xfrm>
            <a:off x="288516" y="5938209"/>
            <a:ext cx="29007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6"/>
              </a:rPr>
              <a:t>https://www.justinmind.com/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9D575-2ACA-5E41-8E04-CBE993B46DE5}"/>
              </a:ext>
            </a:extLst>
          </p:cNvPr>
          <p:cNvSpPr txBox="1"/>
          <p:nvPr/>
        </p:nvSpPr>
        <p:spPr>
          <a:xfrm>
            <a:off x="6639120" y="6438940"/>
            <a:ext cx="613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 </a:t>
            </a:r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7"/>
              </a:rPr>
              <a:t>https://www.postman.com/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338F-ED2A-D407-726B-F2061A9D2737}"/>
              </a:ext>
            </a:extLst>
          </p:cNvPr>
          <p:cNvSpPr txBox="1"/>
          <p:nvPr/>
        </p:nvSpPr>
        <p:spPr>
          <a:xfrm>
            <a:off x="725810" y="4108390"/>
            <a:ext cx="3453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8"/>
              </a:rPr>
              <a:t>https://swagger.io/tools/swagger-ui/</a:t>
            </a:r>
            <a:r>
              <a:rPr lang="en-GB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B31752-FE25-0FD5-E441-6860506273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30891" y="2574419"/>
            <a:ext cx="1458348" cy="14583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A01EC6-55D1-CFD8-3A99-002EB324E2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42096" y="5244835"/>
            <a:ext cx="1277483" cy="11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2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08CA-FE42-6ABD-5632-834AFEBE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868" y="1865740"/>
            <a:ext cx="3817419" cy="3126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ro-RO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Soluții De Design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8C9CC-E2B5-6FCC-67CA-BB1CD14D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4150" y="1496501"/>
            <a:ext cx="6461231" cy="3864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08577-8C0B-E7EF-D13D-0340F04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534" y="450714"/>
            <a:ext cx="6935168" cy="504895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9F7CBA0-D9B6-F221-1CE8-A4BE79B58A3F}"/>
              </a:ext>
            </a:extLst>
          </p:cNvPr>
          <p:cNvSpPr/>
          <p:nvPr/>
        </p:nvSpPr>
        <p:spPr>
          <a:xfrm>
            <a:off x="-176205" y="2578960"/>
            <a:ext cx="4456202" cy="329767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67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4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2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54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346215" y="680439"/>
            <a:ext cx="5662001" cy="3502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ro-RO" sz="6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5.Realizare de prototipuri</a:t>
            </a:r>
            <a:endParaRPr lang="en-US" sz="6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5" r="4" b="4"/>
          <a:stretch/>
        </p:blipFill>
        <p:spPr>
          <a:xfrm rot="43020000">
            <a:off x="6437841" y="373505"/>
            <a:ext cx="4208217" cy="38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08825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08CA-FE42-6ABD-5632-834AFEBE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868" y="1865740"/>
            <a:ext cx="3817419" cy="3126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ro-RO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Soluții De Design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8C9CC-E2B5-6FCC-67CA-BB1CD14D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4150" y="1496501"/>
            <a:ext cx="6461231" cy="3864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08577-8C0B-E7EF-D13D-0340F04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534" y="450714"/>
            <a:ext cx="6935168" cy="504895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9F7CBA0-D9B6-F221-1CE8-A4BE79B58A3F}"/>
              </a:ext>
            </a:extLst>
          </p:cNvPr>
          <p:cNvSpPr/>
          <p:nvPr/>
        </p:nvSpPr>
        <p:spPr>
          <a:xfrm>
            <a:off x="3462923" y="131324"/>
            <a:ext cx="4456202" cy="329767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1" y="121596"/>
            <a:ext cx="10167389" cy="1045723"/>
          </a:xfrm>
        </p:spPr>
        <p:txBody>
          <a:bodyPr>
            <a:noAutofit/>
          </a:bodyPr>
          <a:lstStyle/>
          <a:p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Abordări</a:t>
            </a:r>
            <a:endParaRPr lang="en-GB" sz="44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36" y="5174918"/>
            <a:ext cx="9360887" cy="4134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https://www.springboard.com/blog/design/difference-between-wireframes-prototypes-and-mockups-in-ux-design/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6672B-E3C8-A680-7FB9-4F35EC8C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71" y="1167319"/>
            <a:ext cx="6604335" cy="39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1" y="121596"/>
            <a:ext cx="10167389" cy="1045723"/>
          </a:xfrm>
        </p:spPr>
        <p:txBody>
          <a:bodyPr>
            <a:noAutofit/>
          </a:bodyPr>
          <a:lstStyle/>
          <a:p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Abordări</a:t>
            </a:r>
            <a:endParaRPr lang="en-GB" sz="44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36" y="5174918"/>
            <a:ext cx="9360887" cy="41347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o-RO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https://www.linkedin.com/pulse/what-difference-between-wireframe-mockup-prototype-riana-butler/</a:t>
            </a:r>
            <a:r>
              <a:rPr lang="ro-RO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82D51-C7F4-7AFF-2201-69249095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18" y="892955"/>
            <a:ext cx="5515057" cy="43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3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6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C53C8BF-9653-4474-9153-4FE835420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C08F021-28CE-479A-B96B-5252A9DDF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7" y="0"/>
            <a:ext cx="7107594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09507514-A010-4863-8E99-AB3983760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361" y="0"/>
            <a:ext cx="675601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231"/>
            <a:ext cx="5778684" cy="24371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r"/>
            <a:r>
              <a:rPr lang="en-US" sz="7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PRINCIPII DE DESIGN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5C3BB-3CA4-4964-8FB4-7DA3FBB63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8" y="0"/>
            <a:ext cx="6720840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41F53E-EAF1-4AF0-9386-A74DFBA20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08" y="5762147"/>
            <a:ext cx="6720840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210737-D731-4ED9-8D08-A238C71DD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188" y="450792"/>
            <a:ext cx="4171517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81" r="15504"/>
          <a:stretch/>
        </p:blipFill>
        <p:spPr>
          <a:xfrm rot="43200000">
            <a:off x="7798182" y="684680"/>
            <a:ext cx="3697956" cy="5482657"/>
          </a:xfrm>
          <a:prstGeom prst="rect">
            <a:avLst/>
          </a:prstGeom>
        </p:spPr>
      </p:pic>
      <p:pic>
        <p:nvPicPr>
          <p:cNvPr id="5" name="Picture 4" descr="A person walking a path with text above&#10;&#10;Description automatically generated">
            <a:extLst>
              <a:ext uri="{FF2B5EF4-FFF2-40B4-BE49-F238E27FC236}">
                <a16:creationId xmlns:a16="http://schemas.microsoft.com/office/drawing/2014/main" id="{BDFEDC2D-208C-60C0-93A8-6EF572328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0" y="2201695"/>
            <a:ext cx="4618548" cy="35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54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en-GB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 de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1077016"/>
            <a:ext cx="10671797" cy="4297570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ță: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 Grant -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 UX Principles Second Edition: Actionable Solutions for Product Design Success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Principiile enumerate: punct de plecare. Pot fi găsite argumente pro și contra. O decizie poate fi luată în funcție de experiență / situații concrete / evoluția standardelor.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categorii pot fi luate în considerare? Ce pot viza aceste principii?</a:t>
            </a:r>
          </a:p>
        </p:txBody>
      </p:sp>
    </p:spTree>
    <p:extLst>
      <p:ext uri="{BB962C8B-B14F-4D97-AF65-F5344CB8AC3E}">
        <p14:creationId xmlns:p14="http://schemas.microsoft.com/office/powerpoint/2010/main" val="154755720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en-GB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 de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979054"/>
            <a:ext cx="10671797" cy="4627419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tipografice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typography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conținut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Pictograme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iconography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Formulare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Progres, notificări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93269483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FBF38550-9B8A-A913-C85A-AE4C510AC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</a:blip>
          <a:srcRect t="10886" b="6989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586A9-A95A-AFDB-0B74-27AC0D8A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tipografice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BBE4-1818-A678-DF03-9D90CB7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4707" cy="3311189"/>
          </a:xfrm>
        </p:spPr>
        <p:txBody>
          <a:bodyPr>
            <a:normAutofit/>
          </a:bodyPr>
          <a:lstStyle/>
          <a:p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 familii de fonturi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typefaces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diferență între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typeface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maximum două familii de fonturi: una pentru titluri/rubrici -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headings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una pentru textul propriu-zis (prea multe fonturi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zgomot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vizual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“)</a:t>
            </a: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pentru a accentua – italic, dimensiuni diferite în cadrul aceleiași familii de fonturi</a:t>
            </a:r>
          </a:p>
          <a:p>
            <a:pPr marL="457200" lvl="1" indent="0">
              <a:buNone/>
            </a:pPr>
            <a:endParaRPr lang="ro-RO" sz="16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FBF38550-9B8A-A913-C85A-AE4C510AC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</a:blip>
          <a:srcRect t="10886" b="6989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586A9-A95A-AFDB-0B74-27AC0D8A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tipografice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BBE4-1818-A678-DF03-9D90CB7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4707" cy="3311189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Folosirea familiilor de fonturi existente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fonturi personalizate: titluri, rubrici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fonturile personalizate pot întârzia încărcarea paginii sau pot conduce la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probleme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randare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Font Stack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familii de font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sans serif vs. serif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opinii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131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FBF38550-9B8A-A913-C85A-AE4C510AC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</a:blip>
          <a:srcRect t="10886" b="6989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586A9-A95A-AFDB-0B74-27AC0D8A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tipografice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BBE4-1818-A678-DF03-9D90CB7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4707" cy="3311189"/>
          </a:xfrm>
        </p:spPr>
        <p:txBody>
          <a:bodyPr>
            <a:normAutofit/>
          </a:bodyPr>
          <a:lstStyle/>
          <a:p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Dimensiunea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tipul fontului – relevantă pentru ierarhie.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Pot fi sugerate elementele cele mai relevante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Diferențierea informației, indicată importanța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Recomandat: două, maxim trei dimensiuni / tipuri 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2D8F004-744B-20E9-5ED9-BB5D0623F7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0540159"/>
                  </p:ext>
                </p:extLst>
              </p:nvPr>
            </p:nvGraphicFramePr>
            <p:xfrm>
              <a:off x="6234545" y="3733797"/>
              <a:ext cx="609600" cy="342900"/>
            </p:xfrm>
            <a:graphic>
              <a:graphicData uri="http://schemas.microsoft.com/office/powerpoint/2016/slidezoom">
                <pslz:sldZm>
                  <pslz:sldZmObj sldId="369" cId="822959452">
                    <pslz:zmPr id="{17E58BE2-53A9-4555-B809-54DFF20DA59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" cy="342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2D8F004-744B-20E9-5ED9-BB5D0623F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4545" y="3733797"/>
                <a:ext cx="609600" cy="342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271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FCDDB2-1364-4C31-DD5D-F2E83A0A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295275"/>
            <a:ext cx="7609542" cy="1495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DACE78-23B3-3A8B-85CB-A7F3275E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07" y="3009765"/>
            <a:ext cx="4043722" cy="1541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C09D8-F24D-24E8-CAD5-34A5105BA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329" y="3934249"/>
            <a:ext cx="4148183" cy="1541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39613-892E-BE41-EE26-E984F0425C9C}"/>
              </a:ext>
            </a:extLst>
          </p:cNvPr>
          <p:cNvSpPr txBox="1"/>
          <p:nvPr/>
        </p:nvSpPr>
        <p:spPr>
          <a:xfrm>
            <a:off x="2573488" y="4550957"/>
            <a:ext cx="394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W. Grant, </a:t>
            </a:r>
            <a:r>
              <a:rPr lang="ro-RO" sz="1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 UX principles</a:t>
            </a:r>
            <a:r>
              <a:rPr lang="ro-R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5945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7BBC4-CE34-6A87-3F43-C0CB1C2D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44581"/>
            <a:ext cx="9858375" cy="4830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C32C21-4D23-7692-9FC7-67949CEDC044}"/>
              </a:ext>
            </a:extLst>
          </p:cNvPr>
          <p:cNvSpPr txBox="1"/>
          <p:nvPr/>
        </p:nvSpPr>
        <p:spPr>
          <a:xfrm>
            <a:off x="2602922" y="5816228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https://alistapart.com/articles</a:t>
            </a:r>
            <a:r>
              <a:rPr lang="ro-RO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7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4" y="685800"/>
            <a:ext cx="3389714" cy="5400892"/>
          </a:xfrm>
        </p:spPr>
        <p:txBody>
          <a:bodyPr>
            <a:normAutofit/>
          </a:bodyPr>
          <a:lstStyle/>
          <a:p>
            <a:r>
              <a:rPr lang="ro-RO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Iterațiile procesului de </a:t>
            </a:r>
            <a:r>
              <a:rPr lang="ro-RO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473E4E-D0BE-E444-01CD-2A917E933CE4}"/>
              </a:ext>
            </a:extLst>
          </p:cNvPr>
          <p:cNvSpPr/>
          <p:nvPr/>
        </p:nvSpPr>
        <p:spPr>
          <a:xfrm>
            <a:off x="2208178" y="726748"/>
            <a:ext cx="2762655" cy="9144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generativ</a:t>
            </a:r>
            <a:endParaRPr lang="en-GB" sz="1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6E43F5-1F66-36C4-F3BC-B63B2A37F7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5383" y="2154677"/>
            <a:ext cx="2762655" cy="93589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645980F-5F1E-3017-363E-CDD8B44D212D}"/>
              </a:ext>
            </a:extLst>
          </p:cNvPr>
          <p:cNvSpPr/>
          <p:nvPr/>
        </p:nvSpPr>
        <p:spPr>
          <a:xfrm>
            <a:off x="3263012" y="1658171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C09E0A-34AE-055E-3F7A-01CC5941C5A5}"/>
              </a:ext>
            </a:extLst>
          </p:cNvPr>
          <p:cNvSpPr txBox="1">
            <a:spLocks/>
          </p:cNvSpPr>
          <p:nvPr/>
        </p:nvSpPr>
        <p:spPr>
          <a:xfrm>
            <a:off x="2285380" y="3570051"/>
            <a:ext cx="2762655" cy="935892"/>
          </a:xfrm>
          <a:prstGeom prst="ellipse">
            <a:avLst/>
          </a:prstGeom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intermediar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2DF6816-1FB7-9CA3-A161-8851467B69E1}"/>
              </a:ext>
            </a:extLst>
          </p:cNvPr>
          <p:cNvSpPr txBox="1">
            <a:spLocks/>
          </p:cNvSpPr>
          <p:nvPr/>
        </p:nvSpPr>
        <p:spPr>
          <a:xfrm>
            <a:off x="2285381" y="4995157"/>
            <a:ext cx="2762655" cy="935892"/>
          </a:xfrm>
          <a:prstGeom prst="ellipse">
            <a:avLst/>
          </a:prstGeom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detaliat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1333F39-B881-2D0E-FB98-F195D1F04DAD}"/>
              </a:ext>
            </a:extLst>
          </p:cNvPr>
          <p:cNvSpPr/>
          <p:nvPr/>
        </p:nvSpPr>
        <p:spPr>
          <a:xfrm>
            <a:off x="3263010" y="3090569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C4AD40E-784C-649F-F70E-DCD14C63A505}"/>
              </a:ext>
            </a:extLst>
          </p:cNvPr>
          <p:cNvSpPr/>
          <p:nvPr/>
        </p:nvSpPr>
        <p:spPr>
          <a:xfrm>
            <a:off x="3263009" y="4519120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324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FBF38550-9B8A-A913-C85A-AE4C510AC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</a:blip>
          <a:srcRect t="10886" b="6989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586A9-A95A-AFDB-0B74-27AC0D8A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tipografice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BBE4-1818-A678-DF03-9D90CB7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4707" cy="3311189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Fontul implicit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Context: flexibilitate în accesarea site-urilor web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Utilizatorii să poată scala / vizualiza conținutul conform necesităților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Alegerea fontului implicit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16px, 1.5h                                   cu spațiere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</a:t>
            </a:r>
          </a:p>
          <a:p>
            <a:pPr marL="457200" lvl="1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73907-CBD1-732C-CCDC-DB0295EEF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174" y="3718990"/>
            <a:ext cx="2129761" cy="12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8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685800"/>
            <a:ext cx="6193423" cy="4688785"/>
          </a:xfrm>
        </p:spPr>
        <p:txBody>
          <a:bodyPr>
            <a:normAutofit/>
          </a:bodyPr>
          <a:lstStyle/>
          <a:p>
            <a:r>
              <a:rPr lang="ro-RO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prim principiu: nu inventați propriile elemente de control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există cu siguranță o componentă UI pentru scopul dorit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nu este necesar ca utilizatorii să învețe ceva nou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sigur, pot exista și excepții (e.g.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pull-to-refresh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0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33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685800"/>
            <a:ext cx="6193423" cy="4688785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Ce semnificație poate avea un buton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Pot fi utilizate punctele de suspensie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ellipsis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pentru a indica faptul că mai sunt pași de urmat pentru a finaliza acțiunea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7F61-5B6A-73FC-7B20-FDEF145FF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817" y="1163106"/>
            <a:ext cx="2370521" cy="5217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B55B63-D0FC-6910-FF55-4615EDEAA8BB}"/>
              </a:ext>
            </a:extLst>
          </p:cNvPr>
          <p:cNvSpPr/>
          <p:nvPr/>
        </p:nvSpPr>
        <p:spPr>
          <a:xfrm>
            <a:off x="9805764" y="2089725"/>
            <a:ext cx="1222454" cy="3786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latin typeface="Arial Rounded MT Bold" panose="020F0704030504030204" pitchFamily="34" charset="0"/>
              </a:rPr>
              <a:t>Remove</a:t>
            </a:r>
            <a:endParaRPr lang="en-GB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778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01600"/>
            <a:ext cx="6193423" cy="6279196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Elementele interactive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 design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(v.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Design Language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–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argumente pro și contra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Să fie ușor de identificat – analogii cu lumea reală </a:t>
            </a:r>
          </a:p>
          <a:p>
            <a:pPr marL="457200" lvl="1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Aplicarea principiilor de accesibilitate din situații reale/concrete în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UX-design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Nielsen: </a:t>
            </a:r>
            <a:r>
              <a:rPr lang="en-GB" cap="none" dirty="0">
                <a:solidFill>
                  <a:srgbClr val="F212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-GB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Match between the system and the real world”</a:t>
            </a:r>
            <a:endParaRPr lang="ro-RO" i="1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Principiile se aplică și altor elemente interactive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slidere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formulare, elemente de control de tip acordeon). Esența: elementele interactive să arate ca niște elemente interactive</a:t>
            </a: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6F244-34D0-1B9B-DB37-9AB37F23B4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217" y="2370211"/>
            <a:ext cx="3886742" cy="401058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783F37-9B5D-FBF7-C9A0-8912EDC96CEB}"/>
              </a:ext>
            </a:extLst>
          </p:cNvPr>
          <p:cNvSpPr/>
          <p:nvPr/>
        </p:nvSpPr>
        <p:spPr>
          <a:xfrm>
            <a:off x="5989977" y="1742975"/>
            <a:ext cx="1902691" cy="600363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dirty="0"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Adaugă în coș</a:t>
            </a:r>
            <a:endParaRPr lang="en-GB" sz="2000" dirty="0"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89635D-B13B-59C2-6F06-136D026B38AE}"/>
              </a:ext>
            </a:extLst>
          </p:cNvPr>
          <p:cNvSpPr/>
          <p:nvPr/>
        </p:nvSpPr>
        <p:spPr>
          <a:xfrm>
            <a:off x="8567302" y="1742974"/>
            <a:ext cx="1902691" cy="60036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3500000" scaled="1"/>
            <a:tileRect/>
          </a:gra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Adaugă în coș</a:t>
            </a:r>
            <a:endParaRPr lang="en-GB" sz="20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BBD53C7B-014B-D8D5-8030-B94EBFC007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7146041"/>
                  </p:ext>
                </p:extLst>
              </p:nvPr>
            </p:nvGraphicFramePr>
            <p:xfrm>
              <a:off x="9037342" y="4976545"/>
              <a:ext cx="2103106" cy="1182997"/>
            </p:xfrm>
            <a:graphic>
              <a:graphicData uri="http://schemas.microsoft.com/office/powerpoint/2016/slidezoom">
                <pslz:sldZm>
                  <pslz:sldZmObj sldId="374" cId="2193839860">
                    <pslz:zmPr id="{D084DDBE-D575-4B83-9858-193487FB6CF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3106" cy="11829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BD53C7B-014B-D8D5-8030-B94EBFC007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7342" y="4976545"/>
                <a:ext cx="2103106" cy="11829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120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C32C21-4D23-7692-9FC7-67949CEDC044}"/>
              </a:ext>
            </a:extLst>
          </p:cNvPr>
          <p:cNvSpPr txBox="1"/>
          <p:nvPr/>
        </p:nvSpPr>
        <p:spPr>
          <a:xfrm>
            <a:off x="2602922" y="5816228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W. Grant, </a:t>
            </a:r>
            <a:r>
              <a:rPr lang="ro-RO" sz="18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 UX principles</a:t>
            </a:r>
            <a:r>
              <a:rPr lang="ro-RO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F81AE-EC8E-211C-6646-F4080B8A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47" y="1360157"/>
            <a:ext cx="9733130" cy="41376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1B7519-92CB-5E0C-65CE-32630C92365D}"/>
              </a:ext>
            </a:extLst>
          </p:cNvPr>
          <p:cNvSpPr txBox="1"/>
          <p:nvPr/>
        </p:nvSpPr>
        <p:spPr>
          <a:xfrm>
            <a:off x="896458" y="739299"/>
            <a:ext cx="613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Comparați și comentați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83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01600"/>
            <a:ext cx="6193423" cy="6279196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butoane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Legea lui Fitts (1954)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time required to rapidly move to a target area is a function of the ratio between the distance to the target and the size of the target.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Dimensiune rezonabilă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sensible size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grupate după funcționalitate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În particular: pentru aplicațiile mobile butoanele să aibă dimensiuni rezonabile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Plasate la o distanță rezonabilă unele de celelalte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</a:t>
            </a: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versus</a:t>
            </a: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97EFB-38C1-C570-E627-C6974F2E2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39" y="3592975"/>
            <a:ext cx="4333627" cy="15512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45AFE2-E19B-9F76-2BC2-D03B1705BF8A}"/>
              </a:ext>
            </a:extLst>
          </p:cNvPr>
          <p:cNvSpPr/>
          <p:nvPr/>
        </p:nvSpPr>
        <p:spPr>
          <a:xfrm>
            <a:off x="5994373" y="4105357"/>
            <a:ext cx="1902691" cy="6003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Salvează</a:t>
            </a:r>
            <a:endParaRPr lang="en-GB" sz="24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C79CD8-5901-5FBE-9D01-548BD74BB188}"/>
              </a:ext>
            </a:extLst>
          </p:cNvPr>
          <p:cNvSpPr/>
          <p:nvPr/>
        </p:nvSpPr>
        <p:spPr>
          <a:xfrm>
            <a:off x="9124386" y="4105356"/>
            <a:ext cx="1902691" cy="600363"/>
          </a:xfrm>
          <a:prstGeom prst="roundRect">
            <a:avLst/>
          </a:prstGeom>
          <a:gradFill>
            <a:gsLst>
              <a:gs pos="100000">
                <a:schemeClr val="bg1">
                  <a:lumMod val="65000"/>
                </a:schemeClr>
              </a:gs>
              <a:gs pos="72000">
                <a:schemeClr val="bg1">
                  <a:lumMod val="65000"/>
                </a:schemeClr>
              </a:gs>
              <a:gs pos="0">
                <a:schemeClr val="bg1">
                  <a:lumMod val="65000"/>
                </a:schemeClr>
              </a:gs>
            </a:gsLst>
            <a:path path="circle">
              <a:fillToRect l="100000" t="100000"/>
            </a:path>
          </a:gra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Anulează</a:t>
            </a:r>
            <a:endParaRPr lang="en-GB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E17EBB-771C-2946-DB77-C1E246FCD8CD}"/>
              </a:ext>
            </a:extLst>
          </p:cNvPr>
          <p:cNvSpPr/>
          <p:nvPr/>
        </p:nvSpPr>
        <p:spPr>
          <a:xfrm>
            <a:off x="6594737" y="5232586"/>
            <a:ext cx="1902691" cy="6003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Salvează</a:t>
            </a:r>
            <a:endParaRPr lang="en-GB" sz="24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188733-FD26-840D-75CB-A861EF2AC1B9}"/>
              </a:ext>
            </a:extLst>
          </p:cNvPr>
          <p:cNvSpPr/>
          <p:nvPr/>
        </p:nvSpPr>
        <p:spPr>
          <a:xfrm>
            <a:off x="8567302" y="5232585"/>
            <a:ext cx="1902691" cy="600363"/>
          </a:xfrm>
          <a:prstGeom prst="roundRect">
            <a:avLst/>
          </a:prstGeom>
          <a:gradFill>
            <a:gsLst>
              <a:gs pos="100000">
                <a:schemeClr val="bg1">
                  <a:lumMod val="65000"/>
                </a:schemeClr>
              </a:gs>
              <a:gs pos="72000">
                <a:schemeClr val="bg1">
                  <a:lumMod val="65000"/>
                </a:schemeClr>
              </a:gs>
              <a:gs pos="0">
                <a:schemeClr val="bg1">
                  <a:lumMod val="65000"/>
                </a:schemeClr>
              </a:gs>
            </a:gsLst>
            <a:path path="circle">
              <a:fillToRect l="100000" t="100000"/>
            </a:path>
          </a:gra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Anulează</a:t>
            </a:r>
            <a:endParaRPr lang="en-GB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79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570182"/>
            <a:ext cx="6193423" cy="4810614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butoane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pe întreaga suprafață a butonului, nu doar pe text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Pictograme adecvate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Respectate (pe cât posibil) convenții de amplasare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Stări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informații despre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interacțiuni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 diferențiere rapidă, pe baza unor elemente vizuale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 utilizator (vizual, eventual audio ptr. mobil)</a:t>
            </a:r>
          </a:p>
          <a:p>
            <a:pPr marL="457200" lvl="1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97EFB-38C1-C570-E627-C6974F2E2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666" y="4336577"/>
            <a:ext cx="2288082" cy="1551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B3B3B-90AA-F399-F053-12FCBD56C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17" y="2430285"/>
            <a:ext cx="1895961" cy="1551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7349A4-0869-0DC2-CDD6-A9526BB3F1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199" y="2570993"/>
            <a:ext cx="450623" cy="407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6BA56A-2217-2BC9-3D8F-F95D88F11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5118" y="4557514"/>
            <a:ext cx="2105407" cy="9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61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209675"/>
            <a:ext cx="6193423" cy="5171121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Căsuțe de căutare / formulare de completat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Ușurează activitatea utilizatorului</a:t>
            </a:r>
          </a:p>
          <a:p>
            <a:pPr marL="457200" lvl="1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Pictogramă pentru căutare (convenția: se utilizează o lupă),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placeholder text</a:t>
            </a: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Preferabilă căutarea instantanee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Adaptare în cazul aplicațiilor mobile: focus pe căutare, tastatura devine accesibilă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97EFB-38C1-C570-E627-C6974F2E2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334" y="2506031"/>
            <a:ext cx="3863739" cy="3283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AC7D72-6E34-BE1D-9E21-E9FEFA0D3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255" y="2236441"/>
            <a:ext cx="2220779" cy="766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54FEC5-E951-4FDD-3645-6E6E1682B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5408" y="2378227"/>
            <a:ext cx="2143424" cy="5776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2EFCF5-B52C-4329-FDBA-3DE51B6E3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307" y="2444087"/>
            <a:ext cx="214342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209675"/>
            <a:ext cx="6193423" cy="5171121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Cursoare / glisoare /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Utile pentru reglarea volumului, a luminozității, pentru alegerea unei culori (aspecte calitative)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NU trebuie utilizate pentru alegerea unei valori numerice specifice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Dimensiunea: adecvată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Adaptare în cazul aplicațiilor mobile: focus pe căutare, tastatura devine accesibilă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CCC55-1D71-4698-B98D-86CBDB041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217" y="4772151"/>
            <a:ext cx="719259" cy="1559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1E344-5FC2-DF10-5C73-87DA9A8D6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91" y="4797366"/>
            <a:ext cx="3384590" cy="916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B8DA7B-337B-481E-39E7-4F45A97AF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891" y="1841862"/>
            <a:ext cx="2529737" cy="27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209675"/>
            <a:ext cx="6193423" cy="5171121"/>
          </a:xfrm>
        </p:spPr>
        <p:txBody>
          <a:bodyPr>
            <a:normAutofit/>
          </a:bodyPr>
          <a:lstStyle/>
          <a:p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Numeric entry fields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indicarea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unui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ăr precis este preferabilă utilizarea unui element de control pentru input-uri numerice (</a:t>
            </a:r>
            <a:r>
              <a:rPr lang="ro-RO" i="1" cap="none" dirty="0">
                <a:solidFill>
                  <a:srgbClr val="F212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numeric entry field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acceptă doar răspunsuri numerice, adaptabilitate la diverse dispozitive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Formularele pot părea greoaie (multe detalii, prea lungi, dificil de completat)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8DA7B-337B-481E-39E7-4F45A97AF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900" y="4224440"/>
            <a:ext cx="4137281" cy="17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SOLUȚII DE DESIGN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62BF9-959F-D7D1-E557-AA877E3CF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753945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70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332509"/>
            <a:ext cx="6193423" cy="6048287"/>
          </a:xfrm>
        </p:spPr>
        <p:txBody>
          <a:bodyPr>
            <a:normAutofit fontScale="92500" lnSpcReduction="20000"/>
          </a:bodyPr>
          <a:lstStyle/>
          <a:p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down menus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 c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ând există mai multe opțiuni, NU când sunt doar două variante – se pot alege alte soluții (butoane, slidere, etc).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Sortare după o anumită logică (alfabetic, numeric, etc.)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Pentru liste foarte lungi: filtrare/căutare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Pot fi utile în cazul aplicațiilor mobile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Recomandări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8DA7B-337B-481E-39E7-4F45A97AF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09" y="3090399"/>
            <a:ext cx="2909454" cy="3170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4492D-D717-14F2-A417-18948535D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023" y="2006096"/>
            <a:ext cx="3281723" cy="30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0710"/>
      </p:ext>
    </p:extLst>
  </p:cSld>
  <p:clrMapOvr>
    <a:masterClrMapping/>
  </p:clrMapOvr>
  <p:transition spd="slow">
    <p:comb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332509"/>
            <a:ext cx="6193423" cy="6048287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Anularea acțiunilor anterioare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undo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Ohnosecond</a:t>
            </a:r>
            <a:endParaRPr lang="ro-RO" i="1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Recomandat să existe posibilitatea de a renunța la anumite acțiuni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errare humanum est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Senzație a utilizatorului – control asupra sistemului / produsului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Amplasare pe un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banner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toast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intră într-o categorie mai largă, a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notificărilor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Scară în funcție de conținutul acțiunii și de gravitatea unei potențiale greșeli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8DA7B-337B-481E-39E7-4F45A97AF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047" y="4645492"/>
            <a:ext cx="4245432" cy="154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332509"/>
            <a:ext cx="6193423" cy="6048287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Adaptare / optimizări pentru aplicații mobile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Constrângeri / facilități (adaptări)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Sisteme de navigare / control, componente de interfață – utilizare a stilului nativ al OS. Ghid ptr dezvoltare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Butoane: legea lui Fitts, 44-48px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Completarea formularelor (mutare automată la câmpul următor, formularele lungi: partiționate în secțiuni)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Formatul și dimensiunile paginilor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responsiv, utilizarea șabloanelor)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Derulare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scroll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verticală / orizontală (aceasta este de evitat)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Recomandări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8DA7B-337B-481E-39E7-4F45A97AF7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310" y="1663427"/>
            <a:ext cx="2294189" cy="47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SOLUȚII DE DESIGN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62BF9-959F-D7D1-E557-AA877E3CFC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23FE7E-AEBA-5778-68EE-B6087CE567E6}"/>
              </a:ext>
            </a:extLst>
          </p:cNvPr>
          <p:cNvSpPr/>
          <p:nvPr/>
        </p:nvSpPr>
        <p:spPr>
          <a:xfrm>
            <a:off x="214009" y="4876800"/>
            <a:ext cx="7803155" cy="132136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083780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8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0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2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96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AFFBB48-1F86-473A-A514-4659D25BE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B1DD25EF-FE77-45E4-AB94-ECE9C152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4716401"/>
            <a:ext cx="11969750" cy="10736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/>
            <a:r>
              <a:rPr lang="en-US" sz="5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4.3 </a:t>
            </a:r>
            <a:r>
              <a:rPr lang="en-US" sz="56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56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intermediar și detaliat</a:t>
            </a:r>
            <a:endParaRPr lang="en-US" sz="5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" name="5-Point Star 31">
            <a:extLst>
              <a:ext uri="{FF2B5EF4-FFF2-40B4-BE49-F238E27FC236}">
                <a16:creationId xmlns:a16="http://schemas.microsoft.com/office/drawing/2014/main" id="{8753D3CD-4047-4AFA-990C-1F2C795BE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7" name="Rectangle 103">
            <a:extLst>
              <a:ext uri="{FF2B5EF4-FFF2-40B4-BE49-F238E27FC236}">
                <a16:creationId xmlns:a16="http://schemas.microsoft.com/office/drawing/2014/main" id="{C4F97F25-69E4-421A-95CF-5FB7B569A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920" r="-2" b="33007"/>
          <a:stretch/>
        </p:blipFill>
        <p:spPr>
          <a:xfrm rot="43200000">
            <a:off x="691547" y="691546"/>
            <a:ext cx="10805789" cy="2874505"/>
          </a:xfrm>
          <a:prstGeom prst="rect">
            <a:avLst/>
          </a:prstGeom>
        </p:spPr>
      </p:pic>
      <p:cxnSp>
        <p:nvCxnSpPr>
          <p:cNvPr id="128" name="Straight Connector 105">
            <a:extLst>
              <a:ext uri="{FF2B5EF4-FFF2-40B4-BE49-F238E27FC236}">
                <a16:creationId xmlns:a16="http://schemas.microsoft.com/office/drawing/2014/main" id="{03C5F395-E8FE-484E-AAF1-E009F4731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202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387195"/>
              </p:ext>
            </p:extLst>
          </p:nvPr>
        </p:nvGraphicFramePr>
        <p:xfrm>
          <a:off x="1843314" y="0"/>
          <a:ext cx="9508177" cy="6410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355273"/>
            <a:ext cx="5008750" cy="96058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3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en-GB" sz="3600" b="1" cap="none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intermediar</a:t>
            </a:r>
            <a:endParaRPr lang="ro-RO" sz="3600" b="1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393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739098"/>
              </p:ext>
            </p:extLst>
          </p:nvPr>
        </p:nvGraphicFramePr>
        <p:xfrm>
          <a:off x="1843314" y="0"/>
          <a:ext cx="9508177" cy="6410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5" y="2346037"/>
            <a:ext cx="5008750" cy="96058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3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detaliat</a:t>
            </a:r>
          </a:p>
        </p:txBody>
      </p:sp>
    </p:spTree>
    <p:extLst>
      <p:ext uri="{BB962C8B-B14F-4D97-AF65-F5344CB8AC3E}">
        <p14:creationId xmlns:p14="http://schemas.microsoft.com/office/powerpoint/2010/main" val="272115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38" y="934113"/>
            <a:ext cx="4818926" cy="3868796"/>
          </a:xfrm>
        </p:spPr>
        <p:txBody>
          <a:bodyPr>
            <a:normAutofit/>
          </a:bodyPr>
          <a:lstStyle/>
          <a:p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Soluțiile de </a:t>
            </a:r>
            <a:r>
              <a:rPr lang="ro-RO" sz="4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vizează toate nivelurile piramidei necesităților utilizatorilor</a:t>
            </a:r>
            <a:endParaRPr lang="en-GB" sz="4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0BB82-D206-CBEB-0E84-AB99342ED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0455" y="651752"/>
            <a:ext cx="5441270" cy="40856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472A4-05AF-A255-8A92-85CF8CE1C829}"/>
              </a:ext>
            </a:extLst>
          </p:cNvPr>
          <p:cNvSpPr txBox="1"/>
          <p:nvPr/>
        </p:nvSpPr>
        <p:spPr>
          <a:xfrm>
            <a:off x="6640749" y="4737369"/>
            <a:ext cx="302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15293D4D15E14792C01B7E44673E5E" ma:contentTypeVersion="4" ma:contentTypeDescription="Create a new document." ma:contentTypeScope="" ma:versionID="37ea4191f3194631469a0f75c4b18dde">
  <xsd:schema xmlns:xsd="http://www.w3.org/2001/XMLSchema" xmlns:xs="http://www.w3.org/2001/XMLSchema" xmlns:p="http://schemas.microsoft.com/office/2006/metadata/properties" xmlns:ns2="6ea603f4-8a4c-4125-8c3d-c3b4140172b4" targetNamespace="http://schemas.microsoft.com/office/2006/metadata/properties" ma:root="true" ma:fieldsID="8b48946b341a9e90e791dd9a4ba5b9ff" ns2:_="">
    <xsd:import namespace="6ea603f4-8a4c-4125-8c3d-c3b4140172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603f4-8a4c-4125-8c3d-c3b4140172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E0DEE5-FE39-474D-BFB2-929C53AB7682}"/>
</file>

<file path=customXml/itemProps2.xml><?xml version="1.0" encoding="utf-8"?>
<ds:datastoreItem xmlns:ds="http://schemas.openxmlformats.org/officeDocument/2006/customXml" ds:itemID="{514D0BA5-2A9B-42A4-8DA7-BD98AE5C0DFD}"/>
</file>

<file path=customXml/itemProps3.xml><?xml version="1.0" encoding="utf-8"?>
<ds:datastoreItem xmlns:ds="http://schemas.openxmlformats.org/officeDocument/2006/customXml" ds:itemID="{6890B4D3-0D2D-40CF-BEFB-14BC1D850DBA}"/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5650</TotalTime>
  <Words>1653</Words>
  <Application>Microsoft Office PowerPoint</Application>
  <PresentationFormat>Widescreen</PresentationFormat>
  <Paragraphs>211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Aptos ExtraBold</vt:lpstr>
      <vt:lpstr>Arial</vt:lpstr>
      <vt:lpstr>Arial Rounded MT Bold</vt:lpstr>
      <vt:lpstr>Calibri</vt:lpstr>
      <vt:lpstr>Courier New</vt:lpstr>
      <vt:lpstr>Impact</vt:lpstr>
      <vt:lpstr>Tahoma</vt:lpstr>
      <vt:lpstr>Wingdings 2</vt:lpstr>
      <vt:lpstr>Main Event</vt:lpstr>
      <vt:lpstr>Experiența de utilizare și interacțiunea cu utilizatorul UX/UI Design</vt:lpstr>
      <vt:lpstr>4. Soluții De Design</vt:lpstr>
      <vt:lpstr>Iterațiile procesului de design</vt:lpstr>
      <vt:lpstr>4. SOLUȚII DE DESIGN</vt:lpstr>
      <vt:lpstr>4. SOLUȚII DE DESIGN</vt:lpstr>
      <vt:lpstr>4.3 design  intermediar și detaliat</vt:lpstr>
      <vt:lpstr>Design intermediar</vt:lpstr>
      <vt:lpstr>Design detaliat</vt:lpstr>
      <vt:lpstr>Soluțiile de design vizează toate nivelurile piramidei necesităților utilizatorilor</vt:lpstr>
      <vt:lpstr>Ecological needs</vt:lpstr>
      <vt:lpstr>Arhitectura informației (information architecture)</vt:lpstr>
      <vt:lpstr>Design pentru ecological needs  - cum funcționează un sistem/produs în contextul său și cum comunică cu componentele cu care interacționează  </vt:lpstr>
      <vt:lpstr>Storyboards  - ilustrează interferențele dintre utilizator și sistem    </vt:lpstr>
      <vt:lpstr> Storyboards   - pot fi utilizate și pentru design-ul care ține de necesitățile legate de interacțiune - tranziții între scene - comentarii / bule de gândire       </vt:lpstr>
      <vt:lpstr>Despre interacțiune</vt:lpstr>
      <vt:lpstr>Wireframes - reprezentare pentru UX design la acest nivel - folosite și pentru prototipare  - documentare, comunicare - definesc conținutul și fluxul navigațional (obiecte și navigare) - ilustrează, aproximativ, aspectul vizual</vt:lpstr>
      <vt:lpstr>PowerPoint Presentation</vt:lpstr>
      <vt:lpstr>4. Soluții De Design</vt:lpstr>
      <vt:lpstr>5.Realizare de prototipuri</vt:lpstr>
      <vt:lpstr>Abordări</vt:lpstr>
      <vt:lpstr>Abordări</vt:lpstr>
      <vt:lpstr>6. PRINCIPII DE DESIGN</vt:lpstr>
      <vt:lpstr>Principii de design</vt:lpstr>
      <vt:lpstr>Principii de design</vt:lpstr>
      <vt:lpstr>Elemente tipografice</vt:lpstr>
      <vt:lpstr>Elemente tipografice</vt:lpstr>
      <vt:lpstr>Elemente tipografice</vt:lpstr>
      <vt:lpstr>PowerPoint Presentation</vt:lpstr>
      <vt:lpstr>PowerPoint Presentation</vt:lpstr>
      <vt:lpstr>Elemente tipografice</vt:lpstr>
      <vt:lpstr>Elemente de control       </vt:lpstr>
      <vt:lpstr>Elemente de control       </vt:lpstr>
      <vt:lpstr>Elemente de control       </vt:lpstr>
      <vt:lpstr>PowerPoint Presentation</vt:lpstr>
      <vt:lpstr>Elemente de control       </vt:lpstr>
      <vt:lpstr>Elemente de control       </vt:lpstr>
      <vt:lpstr>Elemente de control       </vt:lpstr>
      <vt:lpstr>Elemente de control       </vt:lpstr>
      <vt:lpstr>Elemente de control       </vt:lpstr>
      <vt:lpstr>Elemente de control       </vt:lpstr>
      <vt:lpstr>Elemente de control       </vt:lpstr>
      <vt:lpstr>Elemente de control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 Sorin Stupariu</cp:lastModifiedBy>
  <cp:revision>460</cp:revision>
  <dcterms:created xsi:type="dcterms:W3CDTF">2023-02-16T13:01:46Z</dcterms:created>
  <dcterms:modified xsi:type="dcterms:W3CDTF">2024-03-24T20:31:02Z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0x0101008A15293D4D15E14792C01B7E44673E5E</vt:lpwstr>
  </property>
</Properties>
</file>